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62" r:id="rId2"/>
    <p:sldId id="326" r:id="rId3"/>
    <p:sldId id="336" r:id="rId4"/>
    <p:sldId id="327" r:id="rId5"/>
    <p:sldId id="328" r:id="rId6"/>
    <p:sldId id="331" r:id="rId7"/>
    <p:sldId id="337" r:id="rId8"/>
    <p:sldId id="330" r:id="rId9"/>
    <p:sldId id="329" r:id="rId10"/>
    <p:sldId id="338" r:id="rId11"/>
    <p:sldId id="339" r:id="rId12"/>
    <p:sldId id="280" r:id="rId13"/>
    <p:sldId id="321" r:id="rId14"/>
    <p:sldId id="305" r:id="rId15"/>
    <p:sldId id="308" r:id="rId16"/>
    <p:sldId id="332" r:id="rId17"/>
    <p:sldId id="333" r:id="rId18"/>
    <p:sldId id="340" r:id="rId19"/>
    <p:sldId id="284" r:id="rId20"/>
    <p:sldId id="335" r:id="rId21"/>
    <p:sldId id="343" r:id="rId22"/>
    <p:sldId id="341" r:id="rId23"/>
    <p:sldId id="318" r:id="rId24"/>
    <p:sldId id="316" r:id="rId25"/>
    <p:sldId id="320" r:id="rId26"/>
    <p:sldId id="344" r:id="rId27"/>
    <p:sldId id="283" r:id="rId28"/>
    <p:sldId id="342" r:id="rId29"/>
    <p:sldId id="303" r:id="rId30"/>
    <p:sldId id="312" r:id="rId31"/>
  </p:sldIdLst>
  <p:sldSz cx="12192000" cy="6858000"/>
  <p:notesSz cx="6888163" cy="100218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93"/>
    <a:srgbClr val="FF3300"/>
    <a:srgbClr val="FFFFCC"/>
    <a:srgbClr val="0066FF"/>
    <a:srgbClr val="00B0F0"/>
    <a:srgbClr val="008F00"/>
    <a:srgbClr val="00FDFF"/>
    <a:srgbClr val="FF7E79"/>
    <a:srgbClr val="F3F9E3"/>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52" autoAdjust="0"/>
    <p:restoredTop sz="63768" autoAdjust="0"/>
  </p:normalViewPr>
  <p:slideViewPr>
    <p:cSldViewPr>
      <p:cViewPr varScale="1">
        <p:scale>
          <a:sx n="54" d="100"/>
          <a:sy n="54" d="100"/>
        </p:scale>
        <p:origin x="1670" y="29"/>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1094"/>
          </a:xfrm>
          <a:prstGeom prst="rect">
            <a:avLst/>
          </a:prstGeom>
        </p:spPr>
        <p:txBody>
          <a:bodyPr vert="horz" lIns="96625" tIns="48312" rIns="96625" bIns="48312"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901698" y="0"/>
            <a:ext cx="2984871" cy="501094"/>
          </a:xfrm>
          <a:prstGeom prst="rect">
            <a:avLst/>
          </a:prstGeom>
        </p:spPr>
        <p:txBody>
          <a:bodyPr vert="horz" lIns="96625" tIns="48312" rIns="96625" bIns="48312" rtlCol="0"/>
          <a:lstStyle>
            <a:lvl1pPr algn="r">
              <a:defRPr sz="1300"/>
            </a:lvl1pPr>
          </a:lstStyle>
          <a:p>
            <a:fld id="{DA8A00C9-3D11-4744-87E3-640F2233FDCE}" type="datetimeFigureOut">
              <a:rPr kumimoji="1" lang="ja-JP" altLang="en-US" smtClean="0"/>
              <a:t>2024/1/15</a:t>
            </a:fld>
            <a:endParaRPr kumimoji="1" lang="ja-JP" altLang="en-US"/>
          </a:p>
        </p:txBody>
      </p:sp>
      <p:sp>
        <p:nvSpPr>
          <p:cNvPr id="4" name="フッター プレースホルダー 3"/>
          <p:cNvSpPr>
            <a:spLocks noGrp="1"/>
          </p:cNvSpPr>
          <p:nvPr>
            <p:ph type="ftr" sz="quarter" idx="2"/>
          </p:nvPr>
        </p:nvSpPr>
        <p:spPr>
          <a:xfrm>
            <a:off x="0" y="9519054"/>
            <a:ext cx="2984871" cy="501094"/>
          </a:xfrm>
          <a:prstGeom prst="rect">
            <a:avLst/>
          </a:prstGeom>
        </p:spPr>
        <p:txBody>
          <a:bodyPr vert="horz" lIns="96625" tIns="48312" rIns="96625" bIns="48312"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901698" y="9519054"/>
            <a:ext cx="2984871" cy="501094"/>
          </a:xfrm>
          <a:prstGeom prst="rect">
            <a:avLst/>
          </a:prstGeom>
        </p:spPr>
        <p:txBody>
          <a:bodyPr vert="horz" lIns="96625" tIns="48312" rIns="96625" bIns="48312" rtlCol="0" anchor="b"/>
          <a:lstStyle>
            <a:lvl1pPr algn="r">
              <a:defRPr sz="1300"/>
            </a:lvl1pPr>
          </a:lstStyle>
          <a:p>
            <a:fld id="{7603D120-1CCC-4DFB-B2FE-3115E95B23C1}" type="slidenum">
              <a:rPr kumimoji="1" lang="ja-JP" altLang="en-US" smtClean="0"/>
              <a:t>‹#›</a:t>
            </a:fld>
            <a:endParaRPr kumimoji="1" lang="ja-JP" altLang="en-US"/>
          </a:p>
        </p:txBody>
      </p:sp>
    </p:spTree>
    <p:extLst>
      <p:ext uri="{BB962C8B-B14F-4D97-AF65-F5344CB8AC3E}">
        <p14:creationId xmlns:p14="http://schemas.microsoft.com/office/powerpoint/2010/main" val="509889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1094"/>
          </a:xfrm>
          <a:prstGeom prst="rect">
            <a:avLst/>
          </a:prstGeom>
        </p:spPr>
        <p:txBody>
          <a:bodyPr vert="horz" lIns="96625" tIns="48312" rIns="96625" bIns="48312"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0"/>
            <a:ext cx="2984871" cy="501094"/>
          </a:xfrm>
          <a:prstGeom prst="rect">
            <a:avLst/>
          </a:prstGeom>
        </p:spPr>
        <p:txBody>
          <a:bodyPr vert="horz" lIns="96625" tIns="48312" rIns="96625" bIns="48312" rtlCol="0"/>
          <a:lstStyle>
            <a:lvl1pPr algn="r">
              <a:defRPr sz="1300"/>
            </a:lvl1pPr>
          </a:lstStyle>
          <a:p>
            <a:fld id="{EAB41C3E-EA07-4A21-8C9D-F9CE0691C435}" type="datetimeFigureOut">
              <a:rPr kumimoji="1" lang="ja-JP" altLang="en-US" smtClean="0"/>
              <a:t>2024/1/15</a:t>
            </a:fld>
            <a:endParaRPr kumimoji="1" lang="ja-JP" altLang="en-US"/>
          </a:p>
        </p:txBody>
      </p:sp>
      <p:sp>
        <p:nvSpPr>
          <p:cNvPr id="4" name="スライド イメージ プレースホルダー 3"/>
          <p:cNvSpPr>
            <a:spLocks noGrp="1" noRot="1" noChangeAspect="1"/>
          </p:cNvSpPr>
          <p:nvPr>
            <p:ph type="sldImg" idx="2"/>
          </p:nvPr>
        </p:nvSpPr>
        <p:spPr>
          <a:xfrm>
            <a:off x="103188" y="750888"/>
            <a:ext cx="6681787" cy="3759200"/>
          </a:xfrm>
          <a:prstGeom prst="rect">
            <a:avLst/>
          </a:prstGeom>
          <a:noFill/>
          <a:ln w="12700">
            <a:solidFill>
              <a:prstClr val="black"/>
            </a:solidFill>
          </a:ln>
        </p:spPr>
        <p:txBody>
          <a:bodyPr vert="horz" lIns="96625" tIns="48312" rIns="96625" bIns="48312" rtlCol="0" anchor="ctr"/>
          <a:lstStyle/>
          <a:p>
            <a:endParaRPr lang="ja-JP" altLang="en-US"/>
          </a:p>
        </p:txBody>
      </p:sp>
      <p:sp>
        <p:nvSpPr>
          <p:cNvPr id="5" name="ノート プレースホルダー 4"/>
          <p:cNvSpPr>
            <a:spLocks noGrp="1"/>
          </p:cNvSpPr>
          <p:nvPr>
            <p:ph type="body" sz="quarter" idx="3"/>
          </p:nvPr>
        </p:nvSpPr>
        <p:spPr>
          <a:xfrm>
            <a:off x="688817" y="4760397"/>
            <a:ext cx="5510530" cy="4509850"/>
          </a:xfrm>
          <a:prstGeom prst="rect">
            <a:avLst/>
          </a:prstGeom>
        </p:spPr>
        <p:txBody>
          <a:bodyPr vert="horz" lIns="96625" tIns="48312" rIns="96625" bIns="4831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9054"/>
            <a:ext cx="2984871" cy="501094"/>
          </a:xfrm>
          <a:prstGeom prst="rect">
            <a:avLst/>
          </a:prstGeom>
        </p:spPr>
        <p:txBody>
          <a:bodyPr vert="horz" lIns="96625" tIns="48312" rIns="96625" bIns="48312"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9054"/>
            <a:ext cx="2984871" cy="501094"/>
          </a:xfrm>
          <a:prstGeom prst="rect">
            <a:avLst/>
          </a:prstGeom>
        </p:spPr>
        <p:txBody>
          <a:bodyPr vert="horz" lIns="96625" tIns="48312" rIns="96625" bIns="48312" rtlCol="0" anchor="b"/>
          <a:lstStyle>
            <a:lvl1pPr algn="r">
              <a:defRPr sz="1300"/>
            </a:lvl1pPr>
          </a:lstStyle>
          <a:p>
            <a:fld id="{9DCC672A-916C-4EE9-B4EC-2A67B0365D08}" type="slidenum">
              <a:rPr kumimoji="1" lang="ja-JP" altLang="en-US" smtClean="0"/>
              <a:t>‹#›</a:t>
            </a:fld>
            <a:endParaRPr kumimoji="1" lang="ja-JP" altLang="en-US"/>
          </a:p>
        </p:txBody>
      </p:sp>
    </p:spTree>
    <p:extLst>
      <p:ext uri="{BB962C8B-B14F-4D97-AF65-F5344CB8AC3E}">
        <p14:creationId xmlns:p14="http://schemas.microsoft.com/office/powerpoint/2010/main" val="29857176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もうすぐ修学</a:t>
            </a:r>
            <a:r>
              <a:rPr kumimoji="1" lang="ja-JP" altLang="en-US"/>
              <a:t>旅行です。たくさん学んで、思い出に残る旅行にしましょう。そのためには、まずは心</a:t>
            </a:r>
            <a:r>
              <a:rPr kumimoji="1" lang="ja-JP" altLang="en-US" dirty="0"/>
              <a:t>も体</a:t>
            </a:r>
            <a:r>
              <a:rPr kumimoji="1" lang="ja-JP" altLang="en-US"/>
              <a:t>も元気に２日間を過ごすことが大事です。</a:t>
            </a:r>
            <a:r>
              <a:rPr kumimoji="1" lang="ja-JP" altLang="en-US" dirty="0"/>
              <a:t>●</a:t>
            </a:r>
            <a:r>
              <a:rPr kumimoji="1" lang="en-US" altLang="ja-JP" dirty="0"/>
              <a:t>※</a:t>
            </a:r>
            <a:r>
              <a:rPr kumimoji="1" lang="ja-JP" altLang="en-US"/>
              <a:t>行事名、旅行日数を変更可</a:t>
            </a:r>
            <a:endParaRPr kumimoji="1" lang="en-US" altLang="ja-JP" dirty="0"/>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1</a:t>
            </a:fld>
            <a:endParaRPr kumimoji="1" lang="ja-JP" altLang="en-US"/>
          </a:p>
        </p:txBody>
      </p:sp>
    </p:spTree>
    <p:extLst>
      <p:ext uri="{BB962C8B-B14F-4D97-AF65-F5344CB8AC3E}">
        <p14:creationId xmlns:p14="http://schemas.microsoft.com/office/powerpoint/2010/main" val="257501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lang="ja-JP" altLang="ja-JP" sz="1800" kern="1200">
                <a:solidFill>
                  <a:srgbClr val="000000"/>
                </a:solidFill>
                <a:effectLst/>
                <a:ea typeface="ＭＳ ゴシック" panose="020B0609070205080204" pitchFamily="49" charset="-128"/>
                <a:cs typeface="ＭＳ Ｐゴシック" panose="020B0600070205080204" pitchFamily="34" charset="-128"/>
              </a:rPr>
              <a:t>最後に、気持ちよく過ごすためのマナーとルールについて学びましょう。</a:t>
            </a:r>
            <a:r>
              <a:rPr lang="ja-JP" altLang="ja-JP" sz="1800" kern="1200">
                <a:effectLst/>
                <a:ea typeface="ＭＳ ゴシック" panose="020B0609070205080204" pitchFamily="49" charset="-128"/>
                <a:cs typeface="ＭＳ Ｐゴシック" panose="020B0600070205080204" pitchFamily="34" charset="-128"/>
              </a:rPr>
              <a:t>●ホテルで</a:t>
            </a:r>
            <a:r>
              <a:rPr lang="ja-JP" altLang="en-US" sz="1800" kern="1200">
                <a:effectLst/>
                <a:ea typeface="ＭＳ ゴシック" panose="020B0609070205080204" pitchFamily="49" charset="-128"/>
                <a:cs typeface="ＭＳ Ｐゴシック" panose="020B0600070205080204" pitchFamily="34" charset="-128"/>
              </a:rPr>
              <a:t>は</a:t>
            </a:r>
            <a:r>
              <a:rPr lang="ja-JP" altLang="ja-JP" sz="1800" kern="1200">
                <a:effectLst/>
                <a:ea typeface="ＭＳ ゴシック" panose="020B0609070205080204" pitchFamily="49" charset="-128"/>
                <a:cs typeface="ＭＳ Ｐゴシック" panose="020B0600070205080204" pitchFamily="34" charset="-128"/>
              </a:rPr>
              <a:t>友達と一緒に過ごしますが、学校での過ごし方とは少し違いがあります。また、入浴や洗面、寝起きをしますが、お家での過ごし方とは少し違いがあります。どんなところが違うと思いますか。（</a:t>
            </a:r>
            <a:r>
              <a:rPr lang="en-US" altLang="ja-JP" sz="1800" kern="1200" dirty="0">
                <a:effectLst/>
                <a:latin typeface="ＭＳ ゴシック" panose="020B0609070205080204" pitchFamily="49" charset="-128"/>
                <a:cs typeface="Calibri" panose="020F0502020204030204" pitchFamily="34" charset="0"/>
              </a:rPr>
              <a:t>C</a:t>
            </a:r>
            <a:r>
              <a:rPr lang="ja-JP" altLang="ja-JP" sz="1800" kern="1200">
                <a:effectLst/>
                <a:ea typeface="ＭＳ ゴシック" panose="020B0609070205080204" pitchFamily="49" charset="-128"/>
                <a:cs typeface="ＭＳ Ｐゴシック" panose="020B0600070205080204" pitchFamily="34" charset="-128"/>
              </a:rPr>
              <a:t>：いろいろな人が泊まっている。友達と一緒の部屋で寝る。友達と一緒のお風呂やトイレを使う。お風呂の入り方が違う）。●︎</a:t>
            </a:r>
            <a:r>
              <a:rPr lang="ja-JP" altLang="ja-JP">
                <a:effectLst/>
              </a:rPr>
              <a:t> </a:t>
            </a:r>
            <a:endParaRPr kumimoji="1" lang="en-US" altLang="ja-JP" dirty="0"/>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10</a:t>
            </a:fld>
            <a:endParaRPr kumimoji="1" lang="ja-JP" altLang="en-US"/>
          </a:p>
        </p:txBody>
      </p:sp>
    </p:spTree>
    <p:extLst>
      <p:ext uri="{BB962C8B-B14F-4D97-AF65-F5344CB8AC3E}">
        <p14:creationId xmlns:p14="http://schemas.microsoft.com/office/powerpoint/2010/main" val="550917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kumimoji="1" lang="ja-JP" altLang="en-US"/>
              <a:t>まずは、●お風呂の入り方、ユニットバスの使い方についてです。●︎</a:t>
            </a:r>
            <a:endParaRPr kumimoji="1" lang="en-US" altLang="ja-JP" dirty="0"/>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11</a:t>
            </a:fld>
            <a:endParaRPr kumimoji="1" lang="ja-JP" altLang="en-US"/>
          </a:p>
        </p:txBody>
      </p:sp>
    </p:spTree>
    <p:extLst>
      <p:ext uri="{BB962C8B-B14F-4D97-AF65-F5344CB8AC3E}">
        <p14:creationId xmlns:p14="http://schemas.microsoft.com/office/powerpoint/2010/main" val="473438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200">
                <a:effectLst/>
                <a:latin typeface="游明朝" panose="02020400000000000000" pitchFamily="18" charset="-128"/>
                <a:ea typeface="ＭＳ ゴシック" panose="020B0609070205080204" pitchFamily="49" charset="-128"/>
                <a:cs typeface="ＭＳ Ｐゴシック" panose="020B0600070205080204" pitchFamily="34" charset="-128"/>
              </a:rPr>
              <a:t>ユニットバスは、マナーを守ることによって一緒に過ごす友達と</a:t>
            </a:r>
            <a:r>
              <a:rPr lang="ja-JP" altLang="ja-JP" sz="1800" kern="120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34" charset="-128"/>
              </a:rPr>
              <a:t>気持ちよく使うことができます</a:t>
            </a:r>
            <a:r>
              <a:rPr lang="ja-JP" altLang="ja-JP" sz="1800" kern="1200">
                <a:effectLst/>
                <a:latin typeface="游明朝" panose="02020400000000000000" pitchFamily="18" charset="-128"/>
                <a:ea typeface="ＭＳ ゴシック" panose="020B0609070205080204" pitchFamily="49" charset="-128"/>
                <a:cs typeface="ＭＳ Ｐゴシック" panose="020B0600070205080204" pitchFamily="34" charset="-128"/>
              </a:rPr>
              <a:t>。●</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12</a:t>
            </a:fld>
            <a:endParaRPr kumimoji="1" lang="ja-JP" altLang="en-US"/>
          </a:p>
        </p:txBody>
      </p:sp>
    </p:spTree>
    <p:extLst>
      <p:ext uri="{BB962C8B-B14F-4D97-AF65-F5344CB8AC3E}">
        <p14:creationId xmlns:p14="http://schemas.microsoft.com/office/powerpoint/2010/main" val="1630678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800" kern="1200">
                <a:effectLst/>
                <a:ea typeface="ＭＳ ゴシック" panose="020B0609070205080204" pitchFamily="49" charset="-128"/>
                <a:cs typeface="ＭＳ Ｐゴシック" panose="020B0600070205080204" pitchFamily="34" charset="-128"/>
              </a:rPr>
              <a:t>ホテルではユニットバスが多く、●お風呂と洗面所とトイレが一緒になっています。ユニットバスは●</a:t>
            </a:r>
            <a:r>
              <a:rPr lang="en-US" altLang="ja-JP" sz="1800" kern="1200" dirty="0">
                <a:effectLst/>
                <a:latin typeface="ＭＳ ゴシック" panose="020B0609070205080204" pitchFamily="49" charset="-128"/>
                <a:cs typeface="Calibri" panose="020F0502020204030204" pitchFamily="34" charset="0"/>
              </a:rPr>
              <a:t>1</a:t>
            </a:r>
            <a:r>
              <a:rPr lang="ja-JP" altLang="ja-JP" sz="1800" kern="1200">
                <a:effectLst/>
                <a:ea typeface="ＭＳ ゴシック" panose="020B0609070205080204" pitchFamily="49" charset="-128"/>
                <a:cs typeface="ＭＳ Ｐゴシック" panose="020B0600070205080204" pitchFamily="34" charset="-128"/>
              </a:rPr>
              <a:t>人ずつ使います。</a:t>
            </a:r>
            <a:r>
              <a:rPr lang="en-US" altLang="ja-JP" sz="1800" kern="1200" dirty="0">
                <a:effectLst/>
                <a:latin typeface="ＭＳ ゴシック" panose="020B0609070205080204" pitchFamily="49" charset="-128"/>
                <a:cs typeface="Calibri" panose="020F0502020204030204" pitchFamily="34" charset="0"/>
              </a:rPr>
              <a:t>1</a:t>
            </a:r>
            <a:r>
              <a:rPr lang="ja-JP" altLang="ja-JP" sz="1800" kern="1200">
                <a:effectLst/>
                <a:ea typeface="ＭＳ ゴシック" panose="020B0609070205080204" pitchFamily="49" charset="-128"/>
                <a:cs typeface="ＭＳ Ｐゴシック" panose="020B0600070205080204" pitchFamily="34" charset="-128"/>
              </a:rPr>
              <a:t>人が入っているときは</a:t>
            </a:r>
            <a:r>
              <a:rPr lang="ja-JP" altLang="ja-JP" sz="1800" kern="1200">
                <a:effectLst/>
                <a:ea typeface="ＭＳ ゴシック" panose="020B0609070205080204" pitchFamily="49" charset="-128"/>
                <a:cs typeface="Calibri" panose="020F0502020204030204" pitchFamily="34" charset="0"/>
              </a:rPr>
              <a:t>、</a:t>
            </a:r>
            <a:r>
              <a:rPr lang="ja-JP" altLang="ja-JP" sz="1800" kern="1200">
                <a:effectLst/>
                <a:ea typeface="ＭＳ ゴシック" panose="020B0609070205080204" pitchFamily="49" charset="-128"/>
                <a:cs typeface="ＭＳ Ｐゴシック" panose="020B0600070205080204" pitchFamily="34" charset="-128"/>
              </a:rPr>
              <a:t>他の人は使えません。</a:t>
            </a:r>
            <a:r>
              <a:rPr lang="ja-JP" altLang="en-US" sz="1800" kern="1200">
                <a:effectLst/>
                <a:ea typeface="ＭＳ ゴシック" panose="020B0609070205080204" pitchFamily="49" charset="-128"/>
                <a:cs typeface="ＭＳ Ｐゴシック" panose="020B0600070205080204" pitchFamily="34" charset="-128"/>
              </a:rPr>
              <a:t>友達と交代しながら</a:t>
            </a:r>
            <a:r>
              <a:rPr lang="ja-JP" altLang="ja-JP" sz="1800" kern="1200">
                <a:effectLst/>
                <a:ea typeface="ＭＳ ゴシック" panose="020B0609070205080204" pitchFamily="49" charset="-128"/>
                <a:cs typeface="ＭＳ Ｐゴシック" panose="020B0600070205080204" pitchFamily="34" charset="-128"/>
              </a:rPr>
              <a:t>使いましょう。●</a:t>
            </a:r>
            <a:r>
              <a:rPr lang="ja-JP" altLang="ja-JP">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D18EA79F-B6AC-44F6-9C60-5FC6EC1EFC0F}" type="slidenum">
              <a:rPr kumimoji="1" lang="ja-JP" altLang="en-US" smtClean="0"/>
              <a:t>13</a:t>
            </a:fld>
            <a:endParaRPr kumimoji="1" lang="ja-JP" altLang="en-US"/>
          </a:p>
        </p:txBody>
      </p:sp>
    </p:spTree>
    <p:extLst>
      <p:ext uri="{BB962C8B-B14F-4D97-AF65-F5344CB8AC3E}">
        <p14:creationId xmlns:p14="http://schemas.microsoft.com/office/powerpoint/2010/main" val="28935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次に、シャワー</a:t>
            </a:r>
            <a:r>
              <a:rPr kumimoji="1" lang="ja-JP" altLang="en-US" dirty="0"/>
              <a:t>を浴びるときのマナーです●まず着替えとタオルを持ってユニットバスに入ります。着替えはトイレのふたの上や洗面台あたりに置いておくといいです。●次にバスマットを床に敷きます。</a:t>
            </a:r>
            <a:r>
              <a:rPr kumimoji="1" lang="ja-JP" altLang="en-US"/>
              <a:t>●そして、浴槽</a:t>
            </a:r>
            <a:r>
              <a:rPr kumimoji="1" lang="ja-JP" altLang="en-US" dirty="0"/>
              <a:t>の中に入ったらシャワーカーテンを浴槽の</a:t>
            </a:r>
            <a:r>
              <a:rPr kumimoji="1" lang="ja-JP" altLang="en-US"/>
              <a:t>内側に入れたまま引きます</a:t>
            </a:r>
            <a:r>
              <a:rPr kumimoji="1" lang="ja-JP" altLang="en-US" dirty="0"/>
              <a:t>。●</a:t>
            </a:r>
          </a:p>
        </p:txBody>
      </p:sp>
      <p:sp>
        <p:nvSpPr>
          <p:cNvPr id="4" name="スライド番号プレースホルダー 3"/>
          <p:cNvSpPr>
            <a:spLocks noGrp="1"/>
          </p:cNvSpPr>
          <p:nvPr>
            <p:ph type="sldNum" sz="quarter" idx="10"/>
          </p:nvPr>
        </p:nvSpPr>
        <p:spPr/>
        <p:txBody>
          <a:bodyPr/>
          <a:lstStyle/>
          <a:p>
            <a:fld id="{D18EA79F-B6AC-44F6-9C60-5FC6EC1EFC0F}" type="slidenum">
              <a:rPr kumimoji="1" lang="ja-JP" altLang="en-US" smtClean="0"/>
              <a:t>14</a:t>
            </a:fld>
            <a:endParaRPr kumimoji="1" lang="ja-JP" altLang="en-US"/>
          </a:p>
        </p:txBody>
      </p:sp>
    </p:spTree>
    <p:extLst>
      <p:ext uri="{BB962C8B-B14F-4D97-AF65-F5344CB8AC3E}">
        <p14:creationId xmlns:p14="http://schemas.microsoft.com/office/powerpoint/2010/main" val="2110450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シャワーカーテンはシャワーのお湯で床をぬらさないために</a:t>
            </a:r>
            <a:r>
              <a:rPr kumimoji="1" lang="ja-JP" altLang="en-US"/>
              <a:t>あります。だから、カーテンの裾</a:t>
            </a:r>
            <a:r>
              <a:rPr kumimoji="1" lang="ja-JP" altLang="en-US" dirty="0"/>
              <a:t>は</a:t>
            </a:r>
            <a:r>
              <a:rPr kumimoji="1" lang="en-US" altLang="ja-JP" dirty="0"/>
              <a:t>︎</a:t>
            </a:r>
            <a:r>
              <a:rPr kumimoji="1" lang="ja-JP" altLang="en-US"/>
              <a:t>●浴槽</a:t>
            </a:r>
            <a:r>
              <a:rPr kumimoji="1" lang="ja-JP" altLang="en-US" dirty="0"/>
              <a:t>の中</a:t>
            </a:r>
            <a:r>
              <a:rPr kumimoji="1" lang="ja-JP" altLang="en-US"/>
              <a:t>・内側に</a:t>
            </a:r>
            <a:r>
              <a:rPr kumimoji="1" lang="ja-JP" altLang="en-US" dirty="0"/>
              <a:t>入れるよう</a:t>
            </a:r>
            <a:r>
              <a:rPr kumimoji="1" lang="ja-JP" altLang="en-US"/>
              <a:t>に引くのです。●</a:t>
            </a:r>
            <a:endParaRPr kumimoji="1" lang="en-US" altLang="ja-JP" dirty="0"/>
          </a:p>
        </p:txBody>
      </p:sp>
      <p:sp>
        <p:nvSpPr>
          <p:cNvPr id="4" name="スライド番号プレースホルダー 3"/>
          <p:cNvSpPr>
            <a:spLocks noGrp="1"/>
          </p:cNvSpPr>
          <p:nvPr>
            <p:ph type="sldNum" sz="quarter" idx="5"/>
          </p:nvPr>
        </p:nvSpPr>
        <p:spPr/>
        <p:txBody>
          <a:bodyPr/>
          <a:lstStyle/>
          <a:p>
            <a:fld id="{9DCC672A-916C-4EE9-B4EC-2A67B0365D08}" type="slidenum">
              <a:rPr kumimoji="1" lang="ja-JP" altLang="en-US" smtClean="0"/>
              <a:t>15</a:t>
            </a:fld>
            <a:endParaRPr kumimoji="1" lang="ja-JP" altLang="en-US"/>
          </a:p>
        </p:txBody>
      </p:sp>
    </p:spTree>
    <p:extLst>
      <p:ext uri="{BB962C8B-B14F-4D97-AF65-F5344CB8AC3E}">
        <p14:creationId xmlns:p14="http://schemas.microsoft.com/office/powerpoint/2010/main" val="305151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れらの準備をしてから●体、髪を洗います。●赤い蛇口をひねるとお湯が出ます。熱湯が出ることがありますから火傷しないように気を付けてください。熱すぎるときは、青い蛇口をひねると水が混ざってぬるくなります。●</a:t>
            </a:r>
          </a:p>
        </p:txBody>
      </p:sp>
      <p:sp>
        <p:nvSpPr>
          <p:cNvPr id="4" name="スライド番号プレースホルダー 3"/>
          <p:cNvSpPr>
            <a:spLocks noGrp="1"/>
          </p:cNvSpPr>
          <p:nvPr>
            <p:ph type="sldNum" sz="quarter" idx="10"/>
          </p:nvPr>
        </p:nvSpPr>
        <p:spPr/>
        <p:txBody>
          <a:bodyPr/>
          <a:lstStyle/>
          <a:p>
            <a:fld id="{D18EA79F-B6AC-44F6-9C60-5FC6EC1EFC0F}" type="slidenum">
              <a:rPr kumimoji="1" lang="ja-JP" altLang="en-US" smtClean="0"/>
              <a:t>16</a:t>
            </a:fld>
            <a:endParaRPr kumimoji="1" lang="ja-JP" altLang="en-US"/>
          </a:p>
        </p:txBody>
      </p:sp>
    </p:spTree>
    <p:extLst>
      <p:ext uri="{BB962C8B-B14F-4D97-AF65-F5344CB8AC3E}">
        <p14:creationId xmlns:p14="http://schemas.microsoft.com/office/powerpoint/2010/main" val="226438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洗い終わったら●浴槽内で、バスタオルで体を拭いてから浴槽を出て、衣服を着ます。最後に●次に使う人のために浴槽内に落ちている髪の毛や泡などをシャワーで洗い流してきれいにします。浴槽にお湯を溜めても構いませんが、シャワーをする時には栓を抜いてお湯を流し、シャワーできれいに流さなければなりません。時間がかかるので消灯時間から逆算してどうするかを考えてください。</a:t>
            </a:r>
            <a:r>
              <a:rPr lang="ja-JP" altLang="ja-JP" sz="1800" kern="120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なお、浴槽によってはお湯をためられない場合もあります。浴槽</a:t>
            </a:r>
            <a:r>
              <a:rPr lang="ja-JP" altLang="en-US" sz="1800" kern="120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に</a:t>
            </a:r>
            <a:r>
              <a:rPr lang="ja-JP" altLang="ja-JP" sz="1800" kern="120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注意書きがないか確認してください</a:t>
            </a:r>
            <a:r>
              <a:rPr kumimoji="1" lang="ja-JP" altLang="en-US"/>
              <a:t>。●</a:t>
            </a:r>
          </a:p>
        </p:txBody>
      </p:sp>
      <p:sp>
        <p:nvSpPr>
          <p:cNvPr id="4" name="スライド番号プレースホルダー 3"/>
          <p:cNvSpPr>
            <a:spLocks noGrp="1"/>
          </p:cNvSpPr>
          <p:nvPr>
            <p:ph type="sldNum" sz="quarter" idx="10"/>
          </p:nvPr>
        </p:nvSpPr>
        <p:spPr/>
        <p:txBody>
          <a:bodyPr/>
          <a:lstStyle/>
          <a:p>
            <a:fld id="{D18EA79F-B6AC-44F6-9C60-5FC6EC1EFC0F}" type="slidenum">
              <a:rPr kumimoji="1" lang="ja-JP" altLang="en-US" smtClean="0"/>
              <a:t>17</a:t>
            </a:fld>
            <a:endParaRPr kumimoji="1" lang="ja-JP" altLang="en-US"/>
          </a:p>
        </p:txBody>
      </p:sp>
    </p:spTree>
    <p:extLst>
      <p:ext uri="{BB962C8B-B14F-4D97-AF65-F5344CB8AC3E}">
        <p14:creationId xmlns:p14="http://schemas.microsoft.com/office/powerpoint/2010/main" val="1222937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lang="ja-JP" altLang="ja-JP" sz="1800" kern="120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最後に部屋での過ごし方のルールを学びましょう。部屋では</a:t>
            </a:r>
            <a:r>
              <a:rPr lang="ja-JP" altLang="ja-JP" sz="1800" kern="1200">
                <a:effectLst/>
                <a:latin typeface="Calibri" panose="020F0502020204030204" pitchFamily="34" charset="0"/>
                <a:ea typeface="ＭＳ Ｐゴシック" panose="020B0600070205080204" pitchFamily="34" charset="-128"/>
                <a:cs typeface="ＭＳ Ｐゴシック" panose="020B0600070205080204" pitchFamily="34" charset="-128"/>
              </a:rPr>
              <a:t>ぜひ友達と●楽しく、仲良く過ごしてほしい</a:t>
            </a:r>
            <a:r>
              <a:rPr lang="ja-JP" altLang="ja-JP" sz="1800" kern="120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と思います。</a:t>
            </a:r>
            <a:r>
              <a:rPr lang="ja-JP" altLang="ja-JP" sz="1800" kern="1200">
                <a:effectLst/>
                <a:latin typeface="Calibri" panose="020F0502020204030204" pitchFamily="34" charset="0"/>
                <a:ea typeface="ＭＳ Ｐゴシック" panose="020B0600070205080204" pitchFamily="34" charset="-128"/>
                <a:cs typeface="ＭＳ Ｐゴシック" panose="020B0600070205080204" pitchFamily="34" charset="-128"/>
              </a:rPr>
              <a:t>さて、</a:t>
            </a:r>
            <a:r>
              <a:rPr lang="ja-JP" altLang="ja-JP" sz="1800" kern="120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ど</a:t>
            </a:r>
            <a:r>
              <a:rPr lang="ja-JP" altLang="ja-JP" sz="1800" kern="1200">
                <a:effectLst/>
                <a:latin typeface="Calibri" panose="020F0502020204030204" pitchFamily="34" charset="0"/>
                <a:ea typeface="ＭＳ Ｐゴシック" panose="020B0600070205080204" pitchFamily="34" charset="-128"/>
                <a:cs typeface="ＭＳ Ｐゴシック" panose="020B0600070205080204" pitchFamily="34" charset="-128"/>
              </a:rPr>
              <a:t>んなことに気をつけたら良いですか。（</a:t>
            </a:r>
            <a:r>
              <a:rPr lang="en-US" altLang="ja-JP" sz="1800" kern="1200" dirty="0">
                <a:effectLst/>
                <a:latin typeface="Calibri" panose="020F0502020204030204" pitchFamily="34" charset="0"/>
                <a:ea typeface="ＭＳ Ｐゴシック" panose="020B0600070205080204" pitchFamily="34" charset="-128"/>
              </a:rPr>
              <a:t>C</a:t>
            </a:r>
            <a:r>
              <a:rPr lang="ja-JP" altLang="ja-JP" sz="1800" kern="1200">
                <a:effectLst/>
                <a:latin typeface="Calibri" panose="020F0502020204030204" pitchFamily="34" charset="0"/>
                <a:ea typeface="ＭＳ Ｐゴシック" panose="020B0600070205080204" pitchFamily="34" charset="-128"/>
                <a:cs typeface="ＭＳ Ｐゴシック" panose="020B0600070205080204" pitchFamily="34" charset="-128"/>
              </a:rPr>
              <a:t>：友達が嫌がることをしない。着替えの時にジロジロ見ない。お風呂は順</a:t>
            </a:r>
            <a:r>
              <a:rPr lang="ja-JP" altLang="ja-JP" sz="1800" kern="120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番を守る。</a:t>
            </a:r>
            <a:r>
              <a:rPr lang="ja-JP" altLang="ja-JP" sz="1800" kern="1200">
                <a:effectLst/>
                <a:latin typeface="Calibri" panose="020F0502020204030204" pitchFamily="34" charset="0"/>
                <a:ea typeface="ＭＳ Ｐゴシック" panose="020B0600070205080204" pitchFamily="34" charset="-128"/>
                <a:cs typeface="ＭＳ Ｐゴシック" panose="020B0600070205080204" pitchFamily="34" charset="-128"/>
              </a:rPr>
              <a:t>）そうですね。皆さんが言ってくれたことは、つまり「安心して過ごす」ということですね。●︎</a:t>
            </a:r>
            <a:r>
              <a:rPr lang="ja-JP" altLang="ja-JP">
                <a:effectLst/>
              </a:rPr>
              <a:t> </a:t>
            </a:r>
            <a:endParaRPr kumimoji="1" lang="en-US" altLang="ja-JP" dirty="0"/>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18</a:t>
            </a:fld>
            <a:endParaRPr kumimoji="1" lang="ja-JP" altLang="en-US"/>
          </a:p>
        </p:txBody>
      </p:sp>
    </p:spTree>
    <p:extLst>
      <p:ext uri="{BB962C8B-B14F-4D97-AF65-F5344CB8AC3E}">
        <p14:creationId xmlns:p14="http://schemas.microsoft.com/office/powerpoint/2010/main" val="3423222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kumimoji="1" lang="ja-JP" altLang="en-US"/>
              <a:t>ルールを守って、自分も友達も安心して過ごせるようにしましょう。●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19</a:t>
            </a:fld>
            <a:endParaRPr kumimoji="1" lang="ja-JP" altLang="en-US"/>
          </a:p>
        </p:txBody>
      </p:sp>
    </p:spTree>
    <p:extLst>
      <p:ext uri="{BB962C8B-B14F-4D97-AF65-F5344CB8AC3E}">
        <p14:creationId xmlns:p14="http://schemas.microsoft.com/office/powerpoint/2010/main" val="492825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kumimoji="1" lang="ja-JP" altLang="en-US" dirty="0"/>
              <a:t>さて、</a:t>
            </a:r>
            <a:r>
              <a:rPr lang="ja-JP" altLang="ja-JP" sz="1800" kern="1200" dirty="0">
                <a:solidFill>
                  <a:srgbClr val="FF0000"/>
                </a:solidFill>
                <a:effectLst/>
                <a:ea typeface="ＭＳ ゴシック" panose="020B0609070205080204" pitchFamily="49" charset="-128"/>
                <a:cs typeface="ＭＳ Ｐゴシック" panose="020B0600070205080204" pitchFamily="34" charset="-128"/>
              </a:rPr>
              <a:t>元気に二日間を過ごすために</a:t>
            </a:r>
            <a:r>
              <a:rPr kumimoji="1" lang="ja-JP" altLang="en-US" dirty="0"/>
              <a:t>ためにどんなことを気をつけたら良いでしょう。（</a:t>
            </a:r>
            <a:r>
              <a:rPr kumimoji="1" lang="en-US" altLang="ja-JP" dirty="0"/>
              <a:t>C</a:t>
            </a:r>
            <a:r>
              <a:rPr kumimoji="1" lang="ja-JP" altLang="en-US" dirty="0"/>
              <a:t>：早く寝る。バランスの良い食事。ルールをまもる。）</a:t>
            </a:r>
            <a:endParaRPr kumimoji="1" lang="en-US" altLang="ja-JP" dirty="0"/>
          </a:p>
          <a:p>
            <a:r>
              <a:rPr lang="ja-JP" altLang="ja-JP" sz="1800" kern="1200" dirty="0">
                <a:effectLst/>
                <a:ea typeface="ＭＳ ゴシック" panose="020B0609070205080204" pitchFamily="49" charset="-128"/>
                <a:cs typeface="ＭＳ Ｐゴシック" panose="020B0600070205080204" pitchFamily="34" charset="-128"/>
              </a:rPr>
              <a:t>一つめは食事について、二つめは睡眠について、そして三つめは気持ちよく過ごすためのマナーとルールについてです。</a:t>
            </a:r>
            <a:r>
              <a:rPr lang="ja-JP" altLang="en-US" sz="1800" kern="1200" dirty="0">
                <a:solidFill>
                  <a:srgbClr val="FF0000"/>
                </a:solidFill>
                <a:effectLst/>
                <a:ea typeface="ＭＳ ゴシック" panose="020B0609070205080204" pitchFamily="49" charset="-128"/>
                <a:cs typeface="ＭＳ Ｐゴシック" panose="020B0600070205080204" pitchFamily="34" charset="-128"/>
              </a:rPr>
              <a:t>●</a:t>
            </a:r>
            <a:endParaRPr kumimoji="1" lang="en-US" altLang="ja-JP" dirty="0"/>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2</a:t>
            </a:fld>
            <a:endParaRPr kumimoji="1" lang="ja-JP" altLang="en-US"/>
          </a:p>
        </p:txBody>
      </p:sp>
    </p:spTree>
    <p:extLst>
      <p:ext uri="{BB962C8B-B14F-4D97-AF65-F5344CB8AC3E}">
        <p14:creationId xmlns:p14="http://schemas.microsoft.com/office/powerpoint/2010/main" val="3996208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lang="ja-JP" altLang="ja-JP" sz="1800" kern="1200" dirty="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一緒に過ごす友達との間では、どんなルールが</a:t>
            </a:r>
            <a:r>
              <a:rPr lang="ja-JP" altLang="ja-JP" sz="1800" kern="1200" dirty="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必要になるでしょうか。</a:t>
            </a:r>
            <a:r>
              <a:rPr lang="ja-JP" altLang="en-US" sz="1800" kern="1200" dirty="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着替え</a:t>
            </a:r>
            <a:r>
              <a:rPr kumimoji="1" lang="ja-JP" altLang="en-US" dirty="0"/>
              <a:t>の時は服を脱ぎますよね。</a:t>
            </a:r>
            <a:r>
              <a:rPr lang="ja-JP" altLang="ja-JP" sz="1800" kern="1200" dirty="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そのときに４年生で学習したことを思い出してほしいのです。</a:t>
            </a:r>
            <a:r>
              <a:rPr lang="ja-JP" altLang="ja-JP" dirty="0">
                <a:effectLst/>
              </a:rPr>
              <a:t> </a:t>
            </a:r>
            <a:r>
              <a:rPr kumimoji="1" lang="ja-JP" altLang="en-US" dirty="0"/>
              <a:t>●成長は様々ですから一人一人体つきが違います。●体つきのことを悩んでいたり、人に見られたくなかったりする人もいます。体つきをからかったり、話題にしたりすることはしてはいけません。</a:t>
            </a:r>
            <a:r>
              <a:rPr lang="ja-JP" altLang="ja-JP" sz="1800" kern="1200" dirty="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これは、友達と安心して過ごすための大切なルールです。</a:t>
            </a:r>
            <a:r>
              <a:rPr lang="ja-JP" altLang="en-US" sz="1800" kern="1200" dirty="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お風呂に入るときも同様です。</a:t>
            </a:r>
            <a:r>
              <a:rPr kumimoji="1" lang="ja-JP" altLang="en-US" dirty="0"/>
              <a:t>●ユニットバスに友達が入っているときは入りません。</a:t>
            </a:r>
            <a:r>
              <a:rPr kumimoji="1" lang="en-US" altLang="ja-JP" dirty="0"/>
              <a:t>1</a:t>
            </a:r>
            <a:r>
              <a:rPr kumimoji="1" lang="ja-JP" altLang="en-US" dirty="0"/>
              <a:t>人ずつ使ってください。●</a:t>
            </a:r>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20</a:t>
            </a:fld>
            <a:endParaRPr kumimoji="1" lang="ja-JP" altLang="en-US"/>
          </a:p>
        </p:txBody>
      </p:sp>
    </p:spTree>
    <p:extLst>
      <p:ext uri="{BB962C8B-B14F-4D97-AF65-F5344CB8AC3E}">
        <p14:creationId xmlns:p14="http://schemas.microsoft.com/office/powerpoint/2010/main" val="1303134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kumimoji="1" lang="ja-JP" altLang="en-US" dirty="0"/>
              <a:t>次に、許可なく相手の写真を撮ってはいけません。</a:t>
            </a:r>
            <a:r>
              <a:rPr lang="ja-JP" altLang="ja-JP" sz="1800" kern="1200" dirty="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これも友達と安心して過ごすための大切なルールです。</a:t>
            </a:r>
            <a:r>
              <a:rPr kumimoji="1" lang="ja-JP" altLang="en-US" dirty="0"/>
              <a:t>特に●友達の体、●寝顔、●あくびや変顔など、あとで誰かに見られて傷ついたり、恥ずかしい思いをしたりするかもしれない写真は絶対に撮ってはいけません。許可したとしても撮りません。●内容によっては、犯罪になることもあります。タブレット端末は学習のために活用しましょう。●</a:t>
            </a:r>
            <a:r>
              <a:rPr kumimoji="1" lang="en-US" altLang="ja-JP" dirty="0"/>
              <a:t>※</a:t>
            </a:r>
            <a:r>
              <a:rPr kumimoji="1" lang="ja-JP" altLang="en-US" dirty="0"/>
              <a:t>タブレット端末を持参しない場合はこの指導は削除可</a:t>
            </a:r>
            <a:endParaRPr kumimoji="1" lang="en-US" altLang="ja-JP" dirty="0"/>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21</a:t>
            </a:fld>
            <a:endParaRPr kumimoji="1" lang="ja-JP" altLang="en-US"/>
          </a:p>
        </p:txBody>
      </p:sp>
    </p:spTree>
    <p:extLst>
      <p:ext uri="{BB962C8B-B14F-4D97-AF65-F5344CB8AC3E}">
        <p14:creationId xmlns:p14="http://schemas.microsoft.com/office/powerpoint/2010/main" val="4241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kumimoji="1" lang="ja-JP" altLang="en-US"/>
              <a:t>ホテルには私たちだけでなく、一般のお客様も泊まっています。自分だけでなく、●他のお部屋の人も気持ちよく過ごすためにはどんなことに気をつけますか。（</a:t>
            </a:r>
            <a:r>
              <a:rPr kumimoji="1" lang="en-US" altLang="ja-JP" dirty="0"/>
              <a:t>C</a:t>
            </a:r>
            <a:r>
              <a:rPr kumimoji="1" lang="ja-JP" altLang="en-US"/>
              <a:t>：静かにする。夜はうるさくしない。廊下で遊ばない。）●︎</a:t>
            </a:r>
            <a:endParaRPr kumimoji="1" lang="en-US" altLang="ja-JP" dirty="0"/>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22</a:t>
            </a:fld>
            <a:endParaRPr kumimoji="1" lang="ja-JP" altLang="en-US"/>
          </a:p>
        </p:txBody>
      </p:sp>
    </p:spTree>
    <p:extLst>
      <p:ext uri="{BB962C8B-B14F-4D97-AF65-F5344CB8AC3E}">
        <p14:creationId xmlns:p14="http://schemas.microsoft.com/office/powerpoint/2010/main" val="2490888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kumimoji="1" lang="ja-JP" altLang="en-US" dirty="0"/>
              <a:t>部屋では、静かに落ち着いて過ごします。</a:t>
            </a:r>
            <a:r>
              <a:rPr lang="ja-JP" altLang="ja-JP" sz="1800" kern="1200" dirty="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これも友達と安心して過ごすための大切なルールです。</a:t>
            </a:r>
            <a:r>
              <a:rPr lang="ja-JP" altLang="ja-JP" dirty="0">
                <a:effectLst/>
              </a:rPr>
              <a:t> </a:t>
            </a:r>
            <a:r>
              <a:rPr kumimoji="1" lang="ja-JP" altLang="en-US" dirty="0"/>
              <a:t>●大声のおしゃべり、ジャンプ、走るなどはしてはいけません。ホテルは左右の部屋だけでなく、上下の部屋にも声や振動が響きやすい構造です。特に夜は周りが寝静まるのでしゃべっている声や足音が筒抜けになりやすいです。一般のお客様も宿泊していますので注意し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23</a:t>
            </a:fld>
            <a:endParaRPr kumimoji="1" lang="ja-JP" altLang="en-US"/>
          </a:p>
        </p:txBody>
      </p:sp>
    </p:spTree>
    <p:extLst>
      <p:ext uri="{BB962C8B-B14F-4D97-AF65-F5344CB8AC3E}">
        <p14:creationId xmlns:p14="http://schemas.microsoft.com/office/powerpoint/2010/main" val="651924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kumimoji="1" lang="ja-JP" altLang="en-US"/>
              <a:t>そのためホテルでは</a:t>
            </a:r>
            <a:r>
              <a:rPr kumimoji="1" lang="ja-JP" altLang="en-US" dirty="0"/>
              <a:t>自分の部屋で過ごします。食事や緊急時以外で●廊下</a:t>
            </a:r>
            <a:r>
              <a:rPr kumimoji="1" lang="ja-JP" altLang="en-US"/>
              <a:t>に出たり、他</a:t>
            </a:r>
            <a:r>
              <a:rPr kumimoji="1" lang="ja-JP" altLang="en-US" dirty="0"/>
              <a:t>の部屋には</a:t>
            </a:r>
            <a:r>
              <a:rPr kumimoji="1" lang="ja-JP" altLang="en-US"/>
              <a:t>行きません。●</a:t>
            </a:r>
            <a:endParaRPr kumimoji="1" lang="ja-JP" altLang="en-US" dirty="0"/>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24</a:t>
            </a:fld>
            <a:endParaRPr kumimoji="1" lang="ja-JP" altLang="en-US"/>
          </a:p>
        </p:txBody>
      </p:sp>
    </p:spTree>
    <p:extLst>
      <p:ext uri="{BB962C8B-B14F-4D97-AF65-F5344CB8AC3E}">
        <p14:creationId xmlns:p14="http://schemas.microsoft.com/office/powerpoint/2010/main" val="1187384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kumimoji="1" lang="ja-JP" altLang="en-US" dirty="0"/>
              <a:t>けがや体調不良など緊急の</a:t>
            </a:r>
            <a:r>
              <a:rPr kumimoji="1" lang="ja-JP" altLang="en-US"/>
              <a:t>時は、〇〇先生の部屋へ行きお話ししてください。</a:t>
            </a:r>
            <a:r>
              <a:rPr lang="ja-JP" altLang="ja-JP" sz="1800" kern="120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または、同じ部屋の友達が具合悪いときは友達が〇〇先生の部屋に知らせに来てください</a:t>
            </a:r>
            <a:r>
              <a:rPr lang="ja-JP" altLang="ja-JP">
                <a:effectLst/>
              </a:rPr>
              <a:t> </a:t>
            </a:r>
            <a:r>
              <a:rPr kumimoji="1" lang="ja-JP" altLang="en-US"/>
              <a:t>●</a:t>
            </a:r>
            <a:endParaRPr kumimoji="1" lang="ja-JP" altLang="en-US" dirty="0"/>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25</a:t>
            </a:fld>
            <a:endParaRPr kumimoji="1" lang="ja-JP" altLang="en-US"/>
          </a:p>
        </p:txBody>
      </p:sp>
    </p:spTree>
    <p:extLst>
      <p:ext uri="{BB962C8B-B14F-4D97-AF65-F5344CB8AC3E}">
        <p14:creationId xmlns:p14="http://schemas.microsoft.com/office/powerpoint/2010/main" val="3232216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pPr algn="just"/>
            <a:r>
              <a:rPr lang="ja-JP" altLang="en-US" sz="1800" kern="120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自分も友達も安心して過ごすための三つのルールを確認しましょう。●</a:t>
            </a:r>
            <a:r>
              <a:rPr lang="ja-JP" altLang="ja-JP" sz="1800" kern="120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①</a:t>
            </a:r>
            <a:r>
              <a:rPr lang="ja-JP" altLang="ja-JP" sz="1800" kern="1200">
                <a:effectLst/>
                <a:latin typeface="Calibri" panose="020F0502020204030204" pitchFamily="34" charset="0"/>
                <a:ea typeface="ＭＳ Ｐゴシック" panose="020B0600070205080204" pitchFamily="34" charset="-128"/>
                <a:cs typeface="ＭＳ Ｐゴシック" panose="020B0600070205080204" pitchFamily="34" charset="-128"/>
              </a:rPr>
              <a:t>体つきをからかったり、話題にしたりすることは</a:t>
            </a:r>
            <a:r>
              <a:rPr lang="ja-JP" altLang="ja-JP" sz="1800" kern="120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しません。</a:t>
            </a:r>
            <a:r>
              <a:rPr lang="ja-JP" altLang="en-US" sz="1800" kern="120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a:t>
            </a:r>
            <a:r>
              <a:rPr lang="ja-JP" altLang="ja-JP" sz="1800" kern="120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②許可なく相手の写真や恥ずかしい写真</a:t>
            </a:r>
            <a:r>
              <a:rPr lang="ja-JP" altLang="en-US" sz="1800" kern="120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を撮りません</a:t>
            </a:r>
            <a:r>
              <a:rPr lang="ja-JP" altLang="ja-JP" sz="1800" kern="120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a:t>
            </a:r>
            <a:r>
              <a:rPr lang="ja-JP" altLang="en-US" sz="1800" kern="120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a:t>
            </a:r>
            <a:r>
              <a:rPr lang="ja-JP" altLang="ja-JP" sz="1800" kern="120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③部屋では、静かに落ち着いて過ごします。</a:t>
            </a:r>
            <a:r>
              <a:rPr lang="ja-JP" altLang="en-US" sz="1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このルール</a:t>
            </a:r>
            <a:r>
              <a:rPr lang="ja-JP" altLang="ja-JP" sz="1800" kern="1200">
                <a:solidFill>
                  <a:srgbClr val="FF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を守って、思い出に残る修学旅行</a:t>
            </a:r>
            <a:r>
              <a:rPr kumimoji="1" lang="ja-JP" altLang="en-US"/>
              <a:t>にしましょう。●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26</a:t>
            </a:fld>
            <a:endParaRPr kumimoji="1" lang="ja-JP" altLang="en-US"/>
          </a:p>
        </p:txBody>
      </p:sp>
    </p:spTree>
    <p:extLst>
      <p:ext uri="{BB962C8B-B14F-4D97-AF65-F5344CB8AC3E}">
        <p14:creationId xmlns:p14="http://schemas.microsoft.com/office/powerpoint/2010/main" val="3571798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kumimoji="1" lang="ja-JP" altLang="en-US"/>
              <a:t>さて、出発に向けて荷物の準備をすると思います。必要なものは自分で持ってきます。薬を</a:t>
            </a:r>
            <a:r>
              <a:rPr kumimoji="1" lang="ja-JP" altLang="en-US" dirty="0"/>
              <a:t>含む持ち物の貸し借りは●</a:t>
            </a:r>
            <a:r>
              <a:rPr kumimoji="1" lang="ja-JP" altLang="en-US"/>
              <a:t>しません。酔い止めなど</a:t>
            </a:r>
            <a:r>
              <a:rPr kumimoji="1" lang="ja-JP" altLang="en-US" dirty="0"/>
              <a:t>のお薬はお家の人と相談して忘れずに持参しましょう。●</a:t>
            </a:r>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27</a:t>
            </a:fld>
            <a:endParaRPr kumimoji="1" lang="ja-JP" altLang="en-US"/>
          </a:p>
        </p:txBody>
      </p:sp>
    </p:spTree>
    <p:extLst>
      <p:ext uri="{BB962C8B-B14F-4D97-AF65-F5344CB8AC3E}">
        <p14:creationId xmlns:p14="http://schemas.microsoft.com/office/powerpoint/2010/main" val="2879917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lang="ja-JP" altLang="ja-JP" sz="1800" kern="1200" dirty="0">
                <a:effectLst/>
                <a:latin typeface="Calibri" panose="020F0502020204030204" pitchFamily="34" charset="0"/>
                <a:ea typeface="ＭＳ Ｐゴシック" panose="020B0600070205080204" pitchFamily="34" charset="-128"/>
                <a:cs typeface="ＭＳ Ｐゴシック" panose="020B0600070205080204" pitchFamily="34" charset="-128"/>
              </a:rPr>
              <a:t>これで、安心・安全に</a:t>
            </a:r>
            <a:r>
              <a:rPr lang="ja-JP" altLang="ja-JP" sz="1800" kern="1200" dirty="0">
                <a:solidFill>
                  <a:srgbClr val="000000"/>
                </a:solidFill>
                <a:effectLst/>
                <a:latin typeface="Calibri" panose="020F0502020204030204" pitchFamily="34" charset="0"/>
                <a:ea typeface="ＭＳ Ｐゴシック" panose="020B0600070205080204" pitchFamily="34" charset="-128"/>
                <a:cs typeface="ＭＳ Ｐゴシック" panose="020B0600070205080204" pitchFamily="34" charset="-128"/>
              </a:rPr>
              <a:t>修学</a:t>
            </a:r>
            <a:r>
              <a:rPr lang="ja-JP" altLang="ja-JP" sz="1800" kern="1200" dirty="0">
                <a:effectLst/>
                <a:latin typeface="Calibri" panose="020F0502020204030204" pitchFamily="34" charset="0"/>
                <a:ea typeface="ＭＳ Ｐゴシック" panose="020B0600070205080204" pitchFamily="34" charset="-128"/>
                <a:cs typeface="ＭＳ Ｐゴシック" panose="020B0600070205080204" pitchFamily="34" charset="-128"/>
              </a:rPr>
              <a:t>旅行に行けそうですね。●出発までに︎しおりを読んでバッチリ準備をしましょう●</a:t>
            </a:r>
            <a:r>
              <a:rPr lang="ja-JP" altLang="ja-JP" dirty="0">
                <a:effectLst/>
              </a:rPr>
              <a:t> </a:t>
            </a:r>
            <a:endParaRPr kumimoji="1" lang="en-US" altLang="ja-JP" dirty="0"/>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28</a:t>
            </a:fld>
            <a:endParaRPr kumimoji="1" lang="ja-JP" altLang="en-US"/>
          </a:p>
        </p:txBody>
      </p:sp>
    </p:spTree>
    <p:extLst>
      <p:ext uri="{BB962C8B-B14F-4D97-AF65-F5344CB8AC3E}">
        <p14:creationId xmlns:p14="http://schemas.microsoft.com/office/powerpoint/2010/main" val="2715854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lang="ja-JP" altLang="ja-JP" sz="1800" kern="1200" dirty="0">
                <a:effectLst/>
                <a:latin typeface="Calibri" panose="020F0502020204030204" pitchFamily="34" charset="0"/>
                <a:ea typeface="ＭＳ Ｐゴシック" panose="020B0600070205080204" pitchFamily="34" charset="-128"/>
                <a:cs typeface="ＭＳ Ｐゴシック" panose="020B0600070205080204" pitchFamily="34" charset="-128"/>
              </a:rPr>
              <a:t>出発までの生活において</a:t>
            </a:r>
            <a:r>
              <a:rPr lang="ja-JP" altLang="ja-JP" sz="1800" kern="1200">
                <a:effectLst/>
                <a:latin typeface="Calibri" panose="020F0502020204030204" pitchFamily="34" charset="0"/>
                <a:ea typeface="ＭＳ Ｐゴシック" panose="020B0600070205080204" pitchFamily="34" charset="-128"/>
                <a:cs typeface="ＭＳ Ｐゴシック" panose="020B0600070205080204" pitchFamily="34" charset="-128"/>
              </a:rPr>
              <a:t>も、●</a:t>
            </a:r>
            <a:r>
              <a:rPr lang="ja-JP" altLang="en-US" sz="1800" kern="1200">
                <a:effectLst/>
                <a:latin typeface="Calibri" panose="020F0502020204030204" pitchFamily="34" charset="0"/>
                <a:ea typeface="ＭＳ Ｐゴシック" panose="020B0600070205080204" pitchFamily="34" charset="-128"/>
                <a:cs typeface="ＭＳ Ｐゴシック" panose="020B0600070205080204" pitchFamily="34" charset="-128"/>
              </a:rPr>
              <a:t>バランス</a:t>
            </a:r>
            <a:r>
              <a:rPr lang="ja-JP" altLang="ja-JP" sz="1800" kern="1200">
                <a:effectLst/>
                <a:latin typeface="Calibri" panose="020F0502020204030204" pitchFamily="34" charset="0"/>
                <a:ea typeface="ＭＳ Ｐゴシック" panose="020B0600070205080204" pitchFamily="34" charset="-128"/>
                <a:cs typeface="ＭＳ Ｐゴシック" panose="020B0600070205080204" pitchFamily="34" charset="-128"/>
              </a:rPr>
              <a:t>の</a:t>
            </a:r>
            <a:r>
              <a:rPr lang="ja-JP" altLang="ja-JP" sz="1800" kern="1200" dirty="0">
                <a:effectLst/>
                <a:latin typeface="Calibri" panose="020F0502020204030204" pitchFamily="34" charset="0"/>
                <a:ea typeface="ＭＳ Ｐゴシック" panose="020B0600070205080204" pitchFamily="34" charset="-128"/>
                <a:cs typeface="ＭＳ Ｐゴシック" panose="020B0600070205080204" pitchFamily="34" charset="-128"/>
              </a:rPr>
              <a:t>よい食事</a:t>
            </a:r>
            <a:r>
              <a:rPr lang="ja-JP" altLang="ja-JP" sz="1800" kern="1200" dirty="0">
                <a:effectLst/>
                <a:latin typeface="Calibri" panose="020F0502020204030204" pitchFamily="34" charset="0"/>
                <a:ea typeface="ＭＳ Ｐゴシック" panose="020B0600070205080204" pitchFamily="34" charset="-128"/>
                <a:cs typeface="Calibri" panose="020F0502020204030204" pitchFamily="34" charset="0"/>
              </a:rPr>
              <a:t>、</a:t>
            </a:r>
            <a:r>
              <a:rPr lang="ja-JP" altLang="ja-JP" sz="1800" kern="1200" dirty="0">
                <a:effectLst/>
                <a:latin typeface="Calibri" panose="020F0502020204030204" pitchFamily="34" charset="0"/>
                <a:ea typeface="ＭＳ Ｐゴシック" panose="020B0600070205080204" pitchFamily="34" charset="-128"/>
                <a:cs typeface="ＭＳ Ｐゴシック" panose="020B0600070205080204" pitchFamily="34" charset="-128"/>
              </a:rPr>
              <a:t>早寝早起き</a:t>
            </a:r>
            <a:r>
              <a:rPr lang="ja-JP" altLang="ja-JP" sz="1800" kern="1200">
                <a:effectLst/>
                <a:latin typeface="Calibri" panose="020F0502020204030204" pitchFamily="34" charset="0"/>
                <a:ea typeface="ＭＳ Ｐゴシック" panose="020B0600070205080204" pitchFamily="34" charset="-128"/>
                <a:cs typeface="ＭＳ Ｐゴシック" panose="020B0600070205080204" pitchFamily="34" charset="-128"/>
              </a:rPr>
              <a:t>といった規則正しい</a:t>
            </a:r>
            <a:r>
              <a:rPr lang="ja-JP" altLang="ja-JP" sz="1800" kern="1200" dirty="0">
                <a:effectLst/>
                <a:latin typeface="Calibri" panose="020F0502020204030204" pitchFamily="34" charset="0"/>
                <a:ea typeface="ＭＳ Ｐゴシック" panose="020B0600070205080204" pitchFamily="34" charset="-128"/>
                <a:cs typeface="ＭＳ Ｐゴシック" panose="020B0600070205080204" pitchFamily="34" charset="-128"/>
              </a:rPr>
              <a:t>生活を心がけ、体調を整えておきましょう</a:t>
            </a:r>
            <a:r>
              <a:rPr lang="ja-JP" altLang="en-US" sz="1800" kern="1200" dirty="0">
                <a:effectLst/>
                <a:latin typeface="Calibri" panose="020F0502020204030204" pitchFamily="34" charset="0"/>
                <a:ea typeface="ＭＳ Ｐゴシック" panose="020B0600070205080204" pitchFamily="34" charset="-128"/>
                <a:cs typeface="ＭＳ Ｐゴシック" panose="020B0600070205080204" pitchFamily="34" charset="-128"/>
              </a:rPr>
              <a:t>。</a:t>
            </a:r>
            <a:r>
              <a:rPr lang="ja-JP" altLang="ja-JP" sz="1800" kern="1200" dirty="0">
                <a:effectLst/>
                <a:latin typeface="Calibri" panose="020F0502020204030204" pitchFamily="34" charset="0"/>
                <a:ea typeface="ＭＳ Ｐゴシック" panose="020B0600070205080204" pitchFamily="34" charset="-128"/>
                <a:cs typeface="ＭＳ Ｐゴシック" panose="020B0600070205080204" pitchFamily="34" charset="-128"/>
              </a:rPr>
              <a:t>●</a:t>
            </a:r>
            <a:r>
              <a:rPr lang="ja-JP" altLang="ja-JP" dirty="0">
                <a:effectLst/>
              </a:rPr>
              <a:t> </a:t>
            </a:r>
            <a:endParaRPr kumimoji="1" lang="en-US" altLang="ja-JP" dirty="0"/>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29</a:t>
            </a:fld>
            <a:endParaRPr kumimoji="1" lang="ja-JP" altLang="en-US"/>
          </a:p>
        </p:txBody>
      </p:sp>
    </p:spTree>
    <p:extLst>
      <p:ext uri="{BB962C8B-B14F-4D97-AF65-F5344CB8AC3E}">
        <p14:creationId xmlns:p14="http://schemas.microsoft.com/office/powerpoint/2010/main" val="2759019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kumimoji="1" lang="ja-JP" altLang="en-US"/>
              <a:t>きっと楽しみにしている人も多い・・・●︎。</a:t>
            </a:r>
            <a:r>
              <a:rPr lang="ja-JP" altLang="ja-JP" sz="1800" kern="1200">
                <a:solidFill>
                  <a:srgbClr val="FF0000"/>
                </a:solidFill>
                <a:effectLst/>
                <a:ea typeface="ＭＳ ゴシック" panose="020B0609070205080204" pitchFamily="49" charset="-128"/>
                <a:cs typeface="ＭＳ Ｐゴシック" panose="020B0600070205080204" pitchFamily="34" charset="-128"/>
              </a:rPr>
              <a:t>まずは、食事について学びましょう。</a:t>
            </a:r>
            <a:r>
              <a:rPr kumimoji="1" lang="ja-JP" altLang="en-US"/>
              <a:t>どんなことに気をつけたら良いでしょうか。（</a:t>
            </a:r>
            <a:r>
              <a:rPr kumimoji="1" lang="en-US" altLang="ja-JP" dirty="0"/>
              <a:t>C</a:t>
            </a:r>
            <a:r>
              <a:rPr kumimoji="1" lang="ja-JP" altLang="en-US"/>
              <a:t>：好き嫌いをしない。食べ過ぎない。残さずに食べる）。</a:t>
            </a:r>
            <a:r>
              <a:rPr kumimoji="1" lang="en-US" altLang="ja-JP" dirty="0"/>
              <a:t>●</a:t>
            </a:r>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3</a:t>
            </a:fld>
            <a:endParaRPr kumimoji="1" lang="ja-JP" altLang="en-US"/>
          </a:p>
        </p:txBody>
      </p:sp>
    </p:spTree>
    <p:extLst>
      <p:ext uri="{BB962C8B-B14F-4D97-AF65-F5344CB8AC3E}">
        <p14:creationId xmlns:p14="http://schemas.microsoft.com/office/powerpoint/2010/main" val="495806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kumimoji="1" lang="ja-JP" altLang="en-US" dirty="0"/>
              <a:t>これで終わります。</a:t>
            </a:r>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30</a:t>
            </a:fld>
            <a:endParaRPr kumimoji="1" lang="ja-JP" altLang="en-US"/>
          </a:p>
        </p:txBody>
      </p:sp>
    </p:spTree>
    <p:extLst>
      <p:ext uri="{BB962C8B-B14F-4D97-AF65-F5344CB8AC3E}">
        <p14:creationId xmlns:p14="http://schemas.microsoft.com/office/powerpoint/2010/main" val="4133853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800" kern="1200">
                <a:solidFill>
                  <a:srgbClr val="000000"/>
                </a:solidFill>
                <a:effectLst/>
                <a:ea typeface="ＭＳ ゴシック" panose="020B0609070205080204" pitchFamily="49" charset="-128"/>
                <a:cs typeface="ＭＳ Ｐゴシック" panose="020B0600070205080204" pitchFamily="34" charset="-128"/>
              </a:rPr>
              <a:t>そうですね。皆さんの</a:t>
            </a:r>
            <a:r>
              <a:rPr lang="ja-JP" altLang="en-US" sz="1800" kern="1200">
                <a:solidFill>
                  <a:srgbClr val="000000"/>
                </a:solidFill>
                <a:effectLst/>
                <a:ea typeface="ＭＳ ゴシック" panose="020B0609070205080204" pitchFamily="49" charset="-128"/>
                <a:cs typeface="ＭＳ Ｐゴシック" panose="020B0600070205080204" pitchFamily="34" charset="-128"/>
              </a:rPr>
              <a:t>考えを</a:t>
            </a:r>
            <a:r>
              <a:rPr lang="ja-JP" altLang="ja-JP" sz="1800" kern="1200">
                <a:solidFill>
                  <a:srgbClr val="000000"/>
                </a:solidFill>
                <a:effectLst/>
                <a:ea typeface="ＭＳ ゴシック" panose="020B0609070205080204" pitchFamily="49" charset="-128"/>
                <a:cs typeface="ＭＳ Ｐゴシック" panose="020B0600070205080204" pitchFamily="34" charset="-128"/>
              </a:rPr>
              <a:t>まとめると、</a:t>
            </a:r>
            <a:r>
              <a:rPr lang="ja-JP" altLang="en-US" sz="1800" kern="1200">
                <a:solidFill>
                  <a:srgbClr val="000000"/>
                </a:solidFill>
                <a:effectLst/>
                <a:ea typeface="ＭＳ ゴシック" panose="020B0609070205080204" pitchFamily="49" charset="-128"/>
                <a:cs typeface="ＭＳ Ｐゴシック" panose="020B0600070205080204" pitchFamily="34" charset="-128"/>
              </a:rPr>
              <a:t>バランス</a:t>
            </a:r>
            <a:r>
              <a:rPr kumimoji="1" lang="ja-JP" altLang="en-US"/>
              <a:t>よく</a:t>
            </a:r>
            <a:r>
              <a:rPr kumimoji="1" lang="ja-JP" altLang="en-US" dirty="0"/>
              <a:t>食事</a:t>
            </a:r>
            <a:r>
              <a:rPr kumimoji="1" lang="ja-JP" altLang="en-US"/>
              <a:t>をとるということですね。●</a:t>
            </a:r>
            <a:endParaRPr kumimoji="1" lang="en-US" altLang="ja-JP" dirty="0"/>
          </a:p>
        </p:txBody>
      </p:sp>
      <p:sp>
        <p:nvSpPr>
          <p:cNvPr id="4" name="スライド番号プレースホルダー 3"/>
          <p:cNvSpPr>
            <a:spLocks noGrp="1"/>
          </p:cNvSpPr>
          <p:nvPr>
            <p:ph type="sldNum" sz="quarter" idx="5"/>
          </p:nvPr>
        </p:nvSpPr>
        <p:spPr/>
        <p:txBody>
          <a:bodyPr/>
          <a:lstStyle/>
          <a:p>
            <a:fld id="{9DCC672A-916C-4EE9-B4EC-2A67B0365D08}" type="slidenum">
              <a:rPr kumimoji="1" lang="ja-JP" altLang="en-US" smtClean="0"/>
              <a:t>4</a:t>
            </a:fld>
            <a:endParaRPr kumimoji="1" lang="ja-JP" altLang="en-US"/>
          </a:p>
        </p:txBody>
      </p:sp>
    </p:spTree>
    <p:extLst>
      <p:ext uri="{BB962C8B-B14F-4D97-AF65-F5344CB8AC3E}">
        <p14:creationId xmlns:p14="http://schemas.microsoft.com/office/powerpoint/2010/main" val="3629759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800" kern="1200">
                <a:effectLst/>
                <a:ea typeface="ＭＳ ゴシック" panose="020B0609070205080204" pitchFamily="49" charset="-128"/>
                <a:cs typeface="ＭＳ ゴシック" panose="020B0609070205080204" pitchFamily="49" charset="-128"/>
              </a:rPr>
              <a:t>バランスよく食事をするときに気を付けることは二つあります。一つめは、</a:t>
            </a:r>
            <a:r>
              <a:rPr kumimoji="1" lang="ja-JP" altLang="en-US">
                <a:latin typeface="ＭＳ ゴシック" panose="020B0609070205080204" pitchFamily="49" charset="-128"/>
                <a:ea typeface="ＭＳ ゴシック" panose="020B0609070205080204" pitchFamily="49" charset="-128"/>
              </a:rPr>
              <a:t>好き嫌い</a:t>
            </a:r>
            <a:r>
              <a:rPr kumimoji="1" lang="ja-JP" altLang="en-US" dirty="0">
                <a:latin typeface="ＭＳ ゴシック" panose="020B0609070205080204" pitchFamily="49" charset="-128"/>
                <a:ea typeface="ＭＳ ゴシック" panose="020B0609070205080204" pitchFamily="49" charset="-128"/>
              </a:rPr>
              <a:t>をせずに食べましょう</a:t>
            </a:r>
            <a:r>
              <a:rPr kumimoji="1" lang="ja-JP" altLang="en-US">
                <a:latin typeface="ＭＳ ゴシック" panose="020B0609070205080204" pitchFamily="49" charset="-128"/>
                <a:ea typeface="ＭＳ ゴシック" panose="020B0609070205080204" pitchFamily="49" charset="-128"/>
              </a:rPr>
              <a:t>。ただし、●</a:t>
            </a:r>
            <a:r>
              <a:rPr kumimoji="1" lang="ja-JP" altLang="en-US" dirty="0">
                <a:latin typeface="ＭＳ ゴシック" panose="020B0609070205080204" pitchFamily="49" charset="-128"/>
                <a:ea typeface="ＭＳ ゴシック" panose="020B0609070205080204" pitchFamily="49" charset="-128"/>
              </a:rPr>
              <a:t>アレルギー</a:t>
            </a:r>
            <a:r>
              <a:rPr kumimoji="1" lang="ja-JP" altLang="en-US">
                <a:latin typeface="ＭＳ ゴシック" panose="020B0609070205080204" pitchFamily="49" charset="-128"/>
                <a:ea typeface="ＭＳ ゴシック" panose="020B0609070205080204" pitchFamily="49" charset="-128"/>
              </a:rPr>
              <a:t>対応が必要な人</a:t>
            </a:r>
            <a:r>
              <a:rPr kumimoji="1" lang="ja-JP" altLang="en-US" dirty="0">
                <a:latin typeface="ＭＳ ゴシック" panose="020B0609070205080204" pitchFamily="49" charset="-128"/>
                <a:ea typeface="ＭＳ ゴシック" panose="020B0609070205080204" pitchFamily="49" charset="-128"/>
              </a:rPr>
              <a:t>は先生と確認してから食べましょう</a:t>
            </a:r>
            <a:r>
              <a:rPr kumimoji="1" lang="ja-JP" altLang="en-US">
                <a:latin typeface="ＭＳ ゴシック" panose="020B0609070205080204" pitchFamily="49" charset="-128"/>
                <a:ea typeface="ＭＳ ゴシック" panose="020B0609070205080204" pitchFamily="49" charset="-128"/>
              </a:rPr>
              <a:t>。また、●</a:t>
            </a:r>
            <a:r>
              <a:rPr kumimoji="1" lang="ja-JP" altLang="en-US" dirty="0">
                <a:latin typeface="ＭＳ ゴシック" panose="020B0609070205080204" pitchFamily="49" charset="-128"/>
                <a:ea typeface="ＭＳ ゴシック" panose="020B0609070205080204" pitchFamily="49" charset="-128"/>
              </a:rPr>
              <a:t>食べたこと</a:t>
            </a:r>
            <a:r>
              <a:rPr kumimoji="1" lang="ja-JP" altLang="en-US">
                <a:latin typeface="ＭＳ ゴシック" panose="020B0609070205080204" pitchFamily="49" charset="-128"/>
                <a:ea typeface="ＭＳ ゴシック" panose="020B0609070205080204" pitchFamily="49" charset="-128"/>
              </a:rPr>
              <a:t>がなかったり、食べ慣れて</a:t>
            </a:r>
            <a:r>
              <a:rPr kumimoji="1" lang="ja-JP" altLang="en-US" dirty="0">
                <a:latin typeface="ＭＳ ゴシック" panose="020B0609070205080204" pitchFamily="49" charset="-128"/>
                <a:ea typeface="ＭＳ ゴシック" panose="020B0609070205080204" pitchFamily="49" charset="-128"/>
              </a:rPr>
              <a:t>いなかったりして食べるのが心配な時は無理をして食べなくても</a:t>
            </a:r>
            <a:r>
              <a:rPr kumimoji="1" lang="ja-JP" altLang="en-US">
                <a:latin typeface="ＭＳ ゴシック" panose="020B0609070205080204" pitchFamily="49" charset="-128"/>
                <a:ea typeface="ＭＳ ゴシック" panose="020B0609070205080204" pitchFamily="49" charset="-128"/>
              </a:rPr>
              <a:t>構いません。二つめは、自分</a:t>
            </a:r>
            <a:r>
              <a:rPr kumimoji="1" lang="ja-JP" altLang="en-US" dirty="0">
                <a:latin typeface="ＭＳ ゴシック" panose="020B0609070205080204" pitchFamily="49" charset="-128"/>
                <a:ea typeface="ＭＳ ゴシック" panose="020B0609070205080204" pitchFamily="49" charset="-128"/>
              </a:rPr>
              <a:t>に合ったちょうど良い量をとりましょう。盛られた食事が多すぎる人は残して構いません。足りない人はおかわりをしてもいい</a:t>
            </a:r>
            <a:r>
              <a:rPr kumimoji="1" lang="ja-JP" altLang="en-US">
                <a:latin typeface="ＭＳ ゴシック" panose="020B0609070205080204" pitchFamily="49" charset="-128"/>
                <a:ea typeface="ＭＳ ゴシック" panose="020B0609070205080204" pitchFamily="49" charset="-128"/>
              </a:rPr>
              <a:t>ですが、●</a:t>
            </a:r>
            <a:r>
              <a:rPr kumimoji="1" lang="ja-JP" altLang="en-US" dirty="0">
                <a:latin typeface="ＭＳ ゴシック" panose="020B0609070205080204" pitchFamily="49" charset="-128"/>
                <a:ea typeface="ＭＳ ゴシック" panose="020B0609070205080204" pitchFamily="49" charset="-128"/>
              </a:rPr>
              <a:t>食べ過ぎないように注意してください。</a:t>
            </a:r>
            <a:r>
              <a:rPr kumimoji="1" lang="en-US" altLang="ja-JP" dirty="0">
                <a:latin typeface="ＭＳ ゴシック" panose="020B0609070205080204" pitchFamily="49" charset="-128"/>
                <a:ea typeface="ＭＳ ゴシック" panose="020B0609070205080204" pitchFamily="49" charset="-128"/>
              </a:rPr>
              <a:t>●</a:t>
            </a:r>
            <a:r>
              <a:rPr kumimoji="1" lang="ja-JP" altLang="en-US" dirty="0">
                <a:latin typeface="ＭＳ ゴシック" panose="020B0609070205080204" pitchFamily="49" charset="-128"/>
                <a:ea typeface="ＭＳ ゴシック" panose="020B0609070205080204" pitchFamily="49" charset="-128"/>
              </a:rPr>
              <a:t>︎</a:t>
            </a:r>
          </a:p>
        </p:txBody>
      </p:sp>
      <p:sp>
        <p:nvSpPr>
          <p:cNvPr id="4" name="スライド番号プレースホルダー 3"/>
          <p:cNvSpPr>
            <a:spLocks noGrp="1"/>
          </p:cNvSpPr>
          <p:nvPr>
            <p:ph type="sldNum" sz="quarter" idx="5"/>
          </p:nvPr>
        </p:nvSpPr>
        <p:spPr/>
        <p:txBody>
          <a:bodyPr/>
          <a:lstStyle/>
          <a:p>
            <a:fld id="{9DCC672A-916C-4EE9-B4EC-2A67B0365D08}" type="slidenum">
              <a:rPr kumimoji="1" lang="ja-JP" altLang="en-US" smtClean="0"/>
              <a:t>5</a:t>
            </a:fld>
            <a:endParaRPr kumimoji="1" lang="ja-JP" altLang="en-US"/>
          </a:p>
        </p:txBody>
      </p:sp>
    </p:spTree>
    <p:extLst>
      <p:ext uri="{BB962C8B-B14F-4D97-AF65-F5344CB8AC3E}">
        <p14:creationId xmlns:p14="http://schemas.microsoft.com/office/powerpoint/2010/main" val="144926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特にホテル</a:t>
            </a:r>
            <a:r>
              <a:rPr kumimoji="1" lang="ja-JP" altLang="en-US" dirty="0"/>
              <a:t>での</a:t>
            </a:r>
            <a:r>
              <a:rPr kumimoji="1" lang="ja-JP" altLang="en-US"/>
              <a:t>食事はバイキングです。</a:t>
            </a:r>
            <a:r>
              <a:rPr lang="ja-JP" altLang="ja-JP" sz="1800" kern="1200">
                <a:solidFill>
                  <a:srgbClr val="FF0000"/>
                </a:solidFill>
                <a:effectLst/>
                <a:ea typeface="ＭＳ ゴシック" panose="020B0609070205080204" pitchFamily="49" charset="-128"/>
                <a:cs typeface="ＭＳ Ｐゴシック" panose="020B0600070205080204" pitchFamily="34" charset="-128"/>
              </a:rPr>
              <a:t>好きなものを自由にとって食べる形の食事です。</a:t>
            </a:r>
            <a:r>
              <a:rPr lang="ja-JP" altLang="en-US" sz="1800" kern="1200">
                <a:solidFill>
                  <a:srgbClr val="FF0000"/>
                </a:solidFill>
                <a:effectLst/>
                <a:ea typeface="ＭＳ ゴシック" panose="020B0609070205080204" pitchFamily="49" charset="-128"/>
                <a:cs typeface="ＭＳ Ｐゴシック" panose="020B0600070205080204" pitchFamily="34" charset="-128"/>
              </a:rPr>
              <a:t>自分</a:t>
            </a:r>
            <a:r>
              <a:rPr kumimoji="1" lang="ja-JP" altLang="en-US"/>
              <a:t>で</a:t>
            </a:r>
            <a:r>
              <a:rPr kumimoji="1" lang="ja-JP" altLang="en-US" dirty="0"/>
              <a:t>おかずをお皿にとって食べます。</a:t>
            </a:r>
            <a:r>
              <a:rPr kumimoji="1" lang="ja-JP" altLang="en-US"/>
              <a:t>まず●</a:t>
            </a:r>
            <a:r>
              <a:rPr lang="ja-JP" altLang="ja-JP" sz="1800" kern="1200">
                <a:solidFill>
                  <a:srgbClr val="FF0000"/>
                </a:solidFill>
                <a:effectLst/>
                <a:ea typeface="ＭＳ ゴシック" panose="020B0609070205080204" pitchFamily="49" charset="-128"/>
                <a:cs typeface="ＭＳ Ｐゴシック" panose="020B0600070205080204" pitchFamily="34" charset="-128"/>
              </a:rPr>
              <a:t>お盆の上に、箸とお皿を置いたら、</a:t>
            </a:r>
            <a:r>
              <a:rPr kumimoji="1" lang="ja-JP" altLang="en-US"/>
              <a:t>お皿</a:t>
            </a:r>
            <a:r>
              <a:rPr kumimoji="1" lang="ja-JP" altLang="en-US" dirty="0"/>
              <a:t>を持ったら並んで順番にとりましょう</a:t>
            </a:r>
            <a:r>
              <a:rPr kumimoji="1" lang="ja-JP" altLang="en-US"/>
              <a:t>。そして、好き</a:t>
            </a:r>
            <a:r>
              <a:rPr kumimoji="1" lang="ja-JP" altLang="en-US" dirty="0"/>
              <a:t>なものだけでなく●栄養のバランスも考えて盛りましょう。●お皿に盛ったおかずは戻してはいけません。</a:t>
            </a:r>
            <a:r>
              <a:rPr kumimoji="1" lang="en-US" altLang="ja-JP" dirty="0"/>
              <a:t>●</a:t>
            </a:r>
            <a:r>
              <a:rPr kumimoji="1" lang="ja-JP" altLang="en-US" dirty="0"/>
              <a:t>残さずに食べ切れる量を盛るように</a:t>
            </a:r>
            <a:r>
              <a:rPr kumimoji="1" lang="ja-JP" altLang="en-US"/>
              <a:t>しましょう。●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9DCC672A-916C-4EE9-B4EC-2A67B0365D08}" type="slidenum">
              <a:rPr kumimoji="1" lang="ja-JP" altLang="en-US" smtClean="0"/>
              <a:t>6</a:t>
            </a:fld>
            <a:endParaRPr kumimoji="1" lang="ja-JP" altLang="en-US"/>
          </a:p>
        </p:txBody>
      </p:sp>
    </p:spTree>
    <p:extLst>
      <p:ext uri="{BB962C8B-B14F-4D97-AF65-F5344CB8AC3E}">
        <p14:creationId xmlns:p14="http://schemas.microsoft.com/office/powerpoint/2010/main" val="2136026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8" y="750888"/>
            <a:ext cx="6681787" cy="3759200"/>
          </a:xfrm>
        </p:spPr>
      </p:sp>
      <p:sp>
        <p:nvSpPr>
          <p:cNvPr id="3" name="ノート プレースホルダー 2"/>
          <p:cNvSpPr>
            <a:spLocks noGrp="1"/>
          </p:cNvSpPr>
          <p:nvPr>
            <p:ph type="body" idx="1"/>
          </p:nvPr>
        </p:nvSpPr>
        <p:spPr/>
        <p:txBody>
          <a:bodyPr/>
          <a:lstStyle/>
          <a:p>
            <a:r>
              <a:rPr kumimoji="1" lang="ja-JP" altLang="en-US"/>
              <a:t>さて、旅行中はいろいろな活動をします。疲れをとるために大切なのが・・・●︎そうです。睡眠です。</a:t>
            </a:r>
            <a:r>
              <a:rPr lang="ja-JP" altLang="ja-JP" sz="1800" kern="1200">
                <a:solidFill>
                  <a:srgbClr val="FF0000"/>
                </a:solidFill>
                <a:effectLst/>
                <a:ea typeface="ＭＳ ゴシック" panose="020B0609070205080204" pitchFamily="49" charset="-128"/>
                <a:cs typeface="ＭＳ Ｐゴシック" panose="020B0600070205080204" pitchFamily="34" charset="-128"/>
              </a:rPr>
              <a:t>次は睡眠を含めて体を休めることについて学びましょう。</a:t>
            </a:r>
            <a:r>
              <a:rPr kumimoji="1" lang="ja-JP" altLang="en-US"/>
              <a:t>どんなことに気をつけたら良いでしょうか。（</a:t>
            </a:r>
            <a:r>
              <a:rPr kumimoji="1" lang="en-US" altLang="ja-JP" dirty="0"/>
              <a:t>C</a:t>
            </a:r>
            <a:r>
              <a:rPr kumimoji="1" lang="ja-JP" altLang="en-US"/>
              <a:t>：早く寝る。夜は静かに過ごす。）</a:t>
            </a:r>
            <a:r>
              <a:rPr kumimoji="1" lang="en-US" altLang="ja-JP" dirty="0"/>
              <a:t>●</a:t>
            </a:r>
          </a:p>
        </p:txBody>
      </p:sp>
      <p:sp>
        <p:nvSpPr>
          <p:cNvPr id="4" name="スライド番号プレースホルダー 3"/>
          <p:cNvSpPr>
            <a:spLocks noGrp="1"/>
          </p:cNvSpPr>
          <p:nvPr>
            <p:ph type="sldNum" sz="quarter" idx="10"/>
          </p:nvPr>
        </p:nvSpPr>
        <p:spPr/>
        <p:txBody>
          <a:bodyPr/>
          <a:lstStyle/>
          <a:p>
            <a:fld id="{9DCC672A-916C-4EE9-B4EC-2A67B0365D08}" type="slidenum">
              <a:rPr kumimoji="1" lang="ja-JP" altLang="en-US" smtClean="0"/>
              <a:t>7</a:t>
            </a:fld>
            <a:endParaRPr kumimoji="1" lang="ja-JP" altLang="en-US"/>
          </a:p>
        </p:txBody>
      </p:sp>
    </p:spTree>
    <p:extLst>
      <p:ext uri="{BB962C8B-B14F-4D97-AF65-F5344CB8AC3E}">
        <p14:creationId xmlns:p14="http://schemas.microsoft.com/office/powerpoint/2010/main" val="2344974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800" kern="1200">
                <a:solidFill>
                  <a:srgbClr val="000000"/>
                </a:solidFill>
                <a:effectLst/>
                <a:ea typeface="ＭＳ ゴシック" panose="020B0609070205080204" pitchFamily="49" charset="-128"/>
                <a:cs typeface="ＭＳ Ｐゴシック" panose="020B0600070205080204" pitchFamily="34" charset="-128"/>
              </a:rPr>
              <a:t>しっかり体を休めることが次の日の元気のもとになります</a:t>
            </a:r>
            <a:r>
              <a:rPr kumimoji="1" lang="ja-JP" altLang="en-US"/>
              <a:t>。●</a:t>
            </a:r>
            <a:endParaRPr kumimoji="1" lang="en-US" altLang="ja-JP" dirty="0"/>
          </a:p>
        </p:txBody>
      </p:sp>
      <p:sp>
        <p:nvSpPr>
          <p:cNvPr id="4" name="スライド番号プレースホルダー 3"/>
          <p:cNvSpPr>
            <a:spLocks noGrp="1"/>
          </p:cNvSpPr>
          <p:nvPr>
            <p:ph type="sldNum" sz="quarter" idx="5"/>
          </p:nvPr>
        </p:nvSpPr>
        <p:spPr/>
        <p:txBody>
          <a:bodyPr/>
          <a:lstStyle/>
          <a:p>
            <a:fld id="{9DCC672A-916C-4EE9-B4EC-2A67B0365D08}" type="slidenum">
              <a:rPr kumimoji="1" lang="ja-JP" altLang="en-US" smtClean="0"/>
              <a:t>8</a:t>
            </a:fld>
            <a:endParaRPr kumimoji="1" lang="ja-JP" altLang="en-US"/>
          </a:p>
        </p:txBody>
      </p:sp>
    </p:spTree>
    <p:extLst>
      <p:ext uri="{BB962C8B-B14F-4D97-AF65-F5344CB8AC3E}">
        <p14:creationId xmlns:p14="http://schemas.microsoft.com/office/powerpoint/2010/main" val="3807803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夜は消灯時間を過ぎたら、目を閉じて休みましょう。寝不足は体調不良の原因になります。</a:t>
            </a:r>
            <a:r>
              <a:rPr kumimoji="1" lang="en-US" altLang="ja-JP" dirty="0"/>
              <a:t>●</a:t>
            </a:r>
            <a:r>
              <a:rPr kumimoji="1" lang="ja-JP" altLang="en-US"/>
              <a:t>翌日、元気に活動するためにたっぷり睡眠をとりましょう。いつもと違う環境のため寝付けない人もいるかもしれませんが、おしゃべりをせずに●静かに横になりましょう。そのうち眠れます。また、●バス</a:t>
            </a:r>
            <a:r>
              <a:rPr kumimoji="1" lang="ja-JP" altLang="en-US" dirty="0"/>
              <a:t>の</a:t>
            </a:r>
            <a:r>
              <a:rPr kumimoji="1" lang="ja-JP" altLang="en-US"/>
              <a:t>車内でも寝ていて構いません。近くに休んで</a:t>
            </a:r>
            <a:r>
              <a:rPr kumimoji="1" lang="ja-JP" altLang="en-US" dirty="0"/>
              <a:t>いる人がいたら静かに</a:t>
            </a:r>
            <a:r>
              <a:rPr kumimoji="1" lang="ja-JP" altLang="en-US"/>
              <a:t>過ごしましょう。●</a:t>
            </a:r>
            <a:endParaRPr kumimoji="1" lang="ja-JP" altLang="en-US" dirty="0"/>
          </a:p>
        </p:txBody>
      </p:sp>
      <p:sp>
        <p:nvSpPr>
          <p:cNvPr id="4" name="スライド番号プレースホルダー 3"/>
          <p:cNvSpPr>
            <a:spLocks noGrp="1"/>
          </p:cNvSpPr>
          <p:nvPr>
            <p:ph type="sldNum" sz="quarter" idx="5"/>
          </p:nvPr>
        </p:nvSpPr>
        <p:spPr/>
        <p:txBody>
          <a:bodyPr/>
          <a:lstStyle/>
          <a:p>
            <a:fld id="{9DCC672A-916C-4EE9-B4EC-2A67B0365D08}" type="slidenum">
              <a:rPr kumimoji="1" lang="ja-JP" altLang="en-US" smtClean="0"/>
              <a:t>9</a:t>
            </a:fld>
            <a:endParaRPr kumimoji="1" lang="ja-JP" altLang="en-US"/>
          </a:p>
        </p:txBody>
      </p:sp>
    </p:spTree>
    <p:extLst>
      <p:ext uri="{BB962C8B-B14F-4D97-AF65-F5344CB8AC3E}">
        <p14:creationId xmlns:p14="http://schemas.microsoft.com/office/powerpoint/2010/main" val="106377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7"/>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A8224F0-6CC0-4227-8CDF-979428C83420}" type="datetimeFigureOut">
              <a:rPr kumimoji="1" lang="ja-JP" altLang="en-US" smtClean="0"/>
              <a:t>2024/1/15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01107A-6A31-4129-88B3-F193366B192D}" type="slidenum">
              <a:rPr kumimoji="1" lang="ja-JP" altLang="en-US" smtClean="0"/>
              <a:t>‹#›</a:t>
            </a:fld>
            <a:endParaRPr kumimoji="1" lang="ja-JP" altLang="en-US"/>
          </a:p>
        </p:txBody>
      </p:sp>
    </p:spTree>
    <p:extLst>
      <p:ext uri="{BB962C8B-B14F-4D97-AF65-F5344CB8AC3E}">
        <p14:creationId xmlns:p14="http://schemas.microsoft.com/office/powerpoint/2010/main" val="168981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A8224F0-6CC0-4227-8CDF-979428C83420}" type="datetimeFigureOut">
              <a:rPr kumimoji="1" lang="ja-JP" altLang="en-US" smtClean="0"/>
              <a:t>2024/1/15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01107A-6A31-4129-88B3-F193366B192D}" type="slidenum">
              <a:rPr kumimoji="1" lang="ja-JP" altLang="en-US" smtClean="0"/>
              <a:t>‹#›</a:t>
            </a:fld>
            <a:endParaRPr kumimoji="1" lang="ja-JP" altLang="en-US"/>
          </a:p>
        </p:txBody>
      </p:sp>
    </p:spTree>
    <p:extLst>
      <p:ext uri="{BB962C8B-B14F-4D97-AF65-F5344CB8AC3E}">
        <p14:creationId xmlns:p14="http://schemas.microsoft.com/office/powerpoint/2010/main" val="6127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0"/>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40"/>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A8224F0-6CC0-4227-8CDF-979428C83420}" type="datetimeFigureOut">
              <a:rPr kumimoji="1" lang="ja-JP" altLang="en-US" smtClean="0"/>
              <a:t>2024/1/15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01107A-6A31-4129-88B3-F193366B192D}" type="slidenum">
              <a:rPr kumimoji="1" lang="ja-JP" altLang="en-US" smtClean="0"/>
              <a:t>‹#›</a:t>
            </a:fld>
            <a:endParaRPr kumimoji="1" lang="ja-JP" altLang="en-US"/>
          </a:p>
        </p:txBody>
      </p:sp>
    </p:spTree>
    <p:extLst>
      <p:ext uri="{BB962C8B-B14F-4D97-AF65-F5344CB8AC3E}">
        <p14:creationId xmlns:p14="http://schemas.microsoft.com/office/powerpoint/2010/main" val="165705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A8224F0-6CC0-4227-8CDF-979428C83420}" type="datetimeFigureOut">
              <a:rPr kumimoji="1" lang="ja-JP" altLang="en-US" smtClean="0"/>
              <a:t>2024/1/15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01107A-6A31-4129-88B3-F193366B192D}" type="slidenum">
              <a:rPr kumimoji="1" lang="ja-JP" altLang="en-US" smtClean="0"/>
              <a:t>‹#›</a:t>
            </a:fld>
            <a:endParaRPr kumimoji="1" lang="ja-JP" altLang="en-US"/>
          </a:p>
        </p:txBody>
      </p:sp>
    </p:spTree>
    <p:extLst>
      <p:ext uri="{BB962C8B-B14F-4D97-AF65-F5344CB8AC3E}">
        <p14:creationId xmlns:p14="http://schemas.microsoft.com/office/powerpoint/2010/main" val="402288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2"/>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A8224F0-6CC0-4227-8CDF-979428C83420}" type="datetimeFigureOut">
              <a:rPr kumimoji="1" lang="ja-JP" altLang="en-US" smtClean="0"/>
              <a:t>2024/1/15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01107A-6A31-4129-88B3-F193366B192D}" type="slidenum">
              <a:rPr kumimoji="1" lang="ja-JP" altLang="en-US" smtClean="0"/>
              <a:t>‹#›</a:t>
            </a:fld>
            <a:endParaRPr kumimoji="1" lang="ja-JP" altLang="en-US"/>
          </a:p>
        </p:txBody>
      </p:sp>
    </p:spTree>
    <p:extLst>
      <p:ext uri="{BB962C8B-B14F-4D97-AF65-F5344CB8AC3E}">
        <p14:creationId xmlns:p14="http://schemas.microsoft.com/office/powerpoint/2010/main" val="90013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A8224F0-6CC0-4227-8CDF-979428C83420}" type="datetimeFigureOut">
              <a:rPr kumimoji="1" lang="ja-JP" altLang="en-US" smtClean="0"/>
              <a:t>2024/1/15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301107A-6A31-4129-88B3-F193366B192D}" type="slidenum">
              <a:rPr kumimoji="1" lang="ja-JP" altLang="en-US" smtClean="0"/>
              <a:t>‹#›</a:t>
            </a:fld>
            <a:endParaRPr kumimoji="1" lang="ja-JP" altLang="en-US"/>
          </a:p>
        </p:txBody>
      </p:sp>
    </p:spTree>
    <p:extLst>
      <p:ext uri="{BB962C8B-B14F-4D97-AF65-F5344CB8AC3E}">
        <p14:creationId xmlns:p14="http://schemas.microsoft.com/office/powerpoint/2010/main" val="363636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A8224F0-6CC0-4227-8CDF-979428C83420}" type="datetimeFigureOut">
              <a:rPr kumimoji="1" lang="ja-JP" altLang="en-US" smtClean="0"/>
              <a:t>2024/1/15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301107A-6A31-4129-88B3-F193366B192D}" type="slidenum">
              <a:rPr kumimoji="1" lang="ja-JP" altLang="en-US" smtClean="0"/>
              <a:t>‹#›</a:t>
            </a:fld>
            <a:endParaRPr kumimoji="1" lang="ja-JP" altLang="en-US"/>
          </a:p>
        </p:txBody>
      </p:sp>
    </p:spTree>
    <p:extLst>
      <p:ext uri="{BB962C8B-B14F-4D97-AF65-F5344CB8AC3E}">
        <p14:creationId xmlns:p14="http://schemas.microsoft.com/office/powerpoint/2010/main" val="125426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A8224F0-6CC0-4227-8CDF-979428C83420}" type="datetimeFigureOut">
              <a:rPr kumimoji="1" lang="ja-JP" altLang="en-US" smtClean="0"/>
              <a:t>2024/1/15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301107A-6A31-4129-88B3-F193366B192D}" type="slidenum">
              <a:rPr kumimoji="1" lang="ja-JP" altLang="en-US" smtClean="0"/>
              <a:t>‹#›</a:t>
            </a:fld>
            <a:endParaRPr kumimoji="1" lang="ja-JP" altLang="en-US"/>
          </a:p>
        </p:txBody>
      </p:sp>
    </p:spTree>
    <p:extLst>
      <p:ext uri="{BB962C8B-B14F-4D97-AF65-F5344CB8AC3E}">
        <p14:creationId xmlns:p14="http://schemas.microsoft.com/office/powerpoint/2010/main" val="122100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A8224F0-6CC0-4227-8CDF-979428C83420}" type="datetimeFigureOut">
              <a:rPr kumimoji="1" lang="ja-JP" altLang="en-US" smtClean="0"/>
              <a:t>2024/1/15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301107A-6A31-4129-88B3-F193366B192D}" type="slidenum">
              <a:rPr kumimoji="1" lang="ja-JP" altLang="en-US" smtClean="0"/>
              <a:t>‹#›</a:t>
            </a:fld>
            <a:endParaRPr kumimoji="1" lang="ja-JP" altLang="en-US"/>
          </a:p>
        </p:txBody>
      </p:sp>
    </p:spTree>
    <p:extLst>
      <p:ext uri="{BB962C8B-B14F-4D97-AF65-F5344CB8AC3E}">
        <p14:creationId xmlns:p14="http://schemas.microsoft.com/office/powerpoint/2010/main" val="396999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A8224F0-6CC0-4227-8CDF-979428C83420}" type="datetimeFigureOut">
              <a:rPr kumimoji="1" lang="ja-JP" altLang="en-US" smtClean="0"/>
              <a:t>2024/1/15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301107A-6A31-4129-88B3-F193366B192D}" type="slidenum">
              <a:rPr kumimoji="1" lang="ja-JP" altLang="en-US" smtClean="0"/>
              <a:t>‹#›</a:t>
            </a:fld>
            <a:endParaRPr kumimoji="1" lang="ja-JP" altLang="en-US"/>
          </a:p>
        </p:txBody>
      </p:sp>
    </p:spTree>
    <p:extLst>
      <p:ext uri="{BB962C8B-B14F-4D97-AF65-F5344CB8AC3E}">
        <p14:creationId xmlns:p14="http://schemas.microsoft.com/office/powerpoint/2010/main" val="67148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A8224F0-6CC0-4227-8CDF-979428C83420}" type="datetimeFigureOut">
              <a:rPr kumimoji="1" lang="ja-JP" altLang="en-US" smtClean="0"/>
              <a:t>2024/1/15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301107A-6A31-4129-88B3-F193366B192D}" type="slidenum">
              <a:rPr kumimoji="1" lang="ja-JP" altLang="en-US" smtClean="0"/>
              <a:t>‹#›</a:t>
            </a:fld>
            <a:endParaRPr kumimoji="1" lang="ja-JP" altLang="en-US"/>
          </a:p>
        </p:txBody>
      </p:sp>
    </p:spTree>
    <p:extLst>
      <p:ext uri="{BB962C8B-B14F-4D97-AF65-F5344CB8AC3E}">
        <p14:creationId xmlns:p14="http://schemas.microsoft.com/office/powerpoint/2010/main" val="77164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8224F0-6CC0-4227-8CDF-979428C83420}" type="datetimeFigureOut">
              <a:rPr kumimoji="1" lang="ja-JP" altLang="en-US" smtClean="0"/>
              <a:t>2024/1/15</a:t>
            </a:fld>
            <a:endParaRPr kumimoji="1" lang="ja-JP" altLang="en-US"/>
          </a:p>
        </p:txBody>
      </p:sp>
      <p:sp>
        <p:nvSpPr>
          <p:cNvPr id="5" name="フッター プレースホルダー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1107A-6A31-4129-88B3-F193366B192D}" type="slidenum">
              <a:rPr kumimoji="1" lang="ja-JP" altLang="en-US" smtClean="0"/>
              <a:t>‹#›</a:t>
            </a:fld>
            <a:endParaRPr kumimoji="1" lang="ja-JP" altLang="en-US"/>
          </a:p>
        </p:txBody>
      </p:sp>
    </p:spTree>
    <p:extLst>
      <p:ext uri="{BB962C8B-B14F-4D97-AF65-F5344CB8AC3E}">
        <p14:creationId xmlns:p14="http://schemas.microsoft.com/office/powerpoint/2010/main" val="1993277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microsoft.com/office/2007/relationships/hdphoto" Target="../media/hdphoto7.wdp"/><Relationship Id="rId9" Type="http://schemas.microsoft.com/office/2007/relationships/hdphoto" Target="../media/hdphoto8.wdp"/></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9.wdp"/><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8.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microsoft.com/office/2007/relationships/hdphoto" Target="../media/hdphoto3.wdp"/><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A6A7CEF-E87B-4A80-9B17-CD62AED5D8A0}"/>
              </a:ext>
            </a:extLst>
          </p:cNvPr>
          <p:cNvSpPr txBox="1"/>
          <p:nvPr/>
        </p:nvSpPr>
        <p:spPr>
          <a:xfrm>
            <a:off x="1143000" y="298689"/>
            <a:ext cx="9906000" cy="1107996"/>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もうすぐ</a:t>
            </a:r>
            <a:r>
              <a:rPr lang="ja-JP" altLang="en-US" sz="6600" dirty="0">
                <a:latin typeface="UD デジタル 教科書体 NP-B" panose="02020700000000000000" pitchFamily="18" charset="-128"/>
                <a:ea typeface="UD デジタル 教科書体 NP-B" panose="02020700000000000000" pitchFamily="18" charset="-128"/>
              </a:rPr>
              <a:t>修学旅行</a:t>
            </a:r>
            <a:r>
              <a:rPr lang="ja-JP" altLang="en-US" sz="4800" dirty="0">
                <a:latin typeface="UD デジタル 教科書体 NP-B" panose="02020700000000000000" pitchFamily="18" charset="-128"/>
                <a:ea typeface="UD デジタル 教科書体 NP-B" panose="02020700000000000000" pitchFamily="18" charset="-128"/>
              </a:rPr>
              <a:t>！</a:t>
            </a:r>
          </a:p>
        </p:txBody>
      </p:sp>
      <p:sp>
        <p:nvSpPr>
          <p:cNvPr id="4" name="ハート 3">
            <a:extLst>
              <a:ext uri="{FF2B5EF4-FFF2-40B4-BE49-F238E27FC236}">
                <a16:creationId xmlns:a16="http://schemas.microsoft.com/office/drawing/2014/main" id="{DA3EA884-E634-414F-BBCF-76D7A4404D30}"/>
              </a:ext>
            </a:extLst>
          </p:cNvPr>
          <p:cNvSpPr/>
          <p:nvPr/>
        </p:nvSpPr>
        <p:spPr>
          <a:xfrm>
            <a:off x="2207568" y="1340768"/>
            <a:ext cx="8136904" cy="5073659"/>
          </a:xfrm>
          <a:prstGeom prst="hear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6146" name="Picture 2">
            <a:extLst>
              <a:ext uri="{FF2B5EF4-FFF2-40B4-BE49-F238E27FC236}">
                <a16:creationId xmlns:a16="http://schemas.microsoft.com/office/drawing/2014/main" id="{5ED8B85B-0CF6-6232-BB29-D9318F3424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56240" y="3979881"/>
            <a:ext cx="3749427" cy="30747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152AFE4D-330B-75FA-BBDF-0D4C2C44910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756" y="4932511"/>
            <a:ext cx="3253544" cy="191959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596F0BFD-A9EC-CC32-F8E4-6492FB9DC9C5}"/>
              </a:ext>
            </a:extLst>
          </p:cNvPr>
          <p:cNvSpPr txBox="1"/>
          <p:nvPr/>
        </p:nvSpPr>
        <p:spPr>
          <a:xfrm>
            <a:off x="1847528" y="2501608"/>
            <a:ext cx="8712968" cy="2308324"/>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心も、体も</a:t>
            </a:r>
            <a:endParaRPr lang="en-US" altLang="ja-JP" sz="4800" dirty="0">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66FF"/>
                </a:solidFill>
                <a:latin typeface="UD デジタル 教科書体 NP-B" panose="02020700000000000000" pitchFamily="18" charset="-128"/>
                <a:ea typeface="UD デジタル 教科書体 NP-B" panose="02020700000000000000" pitchFamily="18" charset="-128"/>
              </a:rPr>
              <a:t>元気で</a:t>
            </a:r>
            <a:r>
              <a:rPr lang="ja-JP" altLang="en-US" sz="4800" dirty="0">
                <a:latin typeface="UD デジタル 教科書体 NP-B" panose="02020700000000000000" pitchFamily="18" charset="-128"/>
                <a:ea typeface="UD デジタル 教科書体 NP-B" panose="02020700000000000000" pitchFamily="18" charset="-128"/>
              </a:rPr>
              <a:t>、</a:t>
            </a:r>
            <a:r>
              <a:rPr lang="ja-JP" altLang="en-US" sz="4800" dirty="0">
                <a:solidFill>
                  <a:srgbClr val="FF0000"/>
                </a:solidFill>
                <a:latin typeface="UD デジタル 教科書体 NP-B" panose="02020700000000000000" pitchFamily="18" charset="-128"/>
                <a:ea typeface="UD デジタル 教科書体 NP-B" panose="02020700000000000000" pitchFamily="18" charset="-128"/>
              </a:rPr>
              <a:t>楽しい</a:t>
            </a:r>
            <a:r>
              <a:rPr lang="ja-JP" altLang="en-US" sz="4800" dirty="0">
                <a:latin typeface="UD デジタル 教科書体 NP-B" panose="02020700000000000000" pitchFamily="18" charset="-128"/>
                <a:ea typeface="UD デジタル 教科書体 NP-B" panose="02020700000000000000" pitchFamily="18" charset="-128"/>
              </a:rPr>
              <a:t>活動に</a:t>
            </a:r>
            <a:endParaRPr lang="en-US" altLang="ja-JP" sz="4800" dirty="0">
              <a:latin typeface="UD デジタル 教科書体 NP-B" panose="02020700000000000000" pitchFamily="18" charset="-128"/>
              <a:ea typeface="UD デジタル 教科書体 NP-B" panose="02020700000000000000" pitchFamily="18" charset="-128"/>
            </a:endParaRPr>
          </a:p>
          <a:p>
            <a:pPr algn="ctr"/>
            <a:r>
              <a:rPr lang="ja-JP" altLang="en-US" sz="4800" dirty="0">
                <a:latin typeface="UD デジタル 教科書体 NP-B" panose="02020700000000000000" pitchFamily="18" charset="-128"/>
                <a:ea typeface="UD デジタル 教科書体 NP-B" panose="02020700000000000000" pitchFamily="18" charset="-128"/>
              </a:rPr>
              <a:t>なりますように！</a:t>
            </a:r>
          </a:p>
        </p:txBody>
      </p:sp>
    </p:spTree>
    <p:extLst>
      <p:ext uri="{BB962C8B-B14F-4D97-AF65-F5344CB8AC3E}">
        <p14:creationId xmlns:p14="http://schemas.microsoft.com/office/powerpoint/2010/main" val="338455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A6A7CEF-E87B-4A80-9B17-CD62AED5D8A0}"/>
              </a:ext>
            </a:extLst>
          </p:cNvPr>
          <p:cNvSpPr txBox="1"/>
          <p:nvPr/>
        </p:nvSpPr>
        <p:spPr>
          <a:xfrm>
            <a:off x="1143000" y="298689"/>
            <a:ext cx="9906000" cy="1107996"/>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もうすぐ</a:t>
            </a:r>
            <a:r>
              <a:rPr lang="ja-JP" altLang="en-US" sz="6600" dirty="0">
                <a:latin typeface="UD デジタル 教科書体 NP-B" panose="02020700000000000000" pitchFamily="18" charset="-128"/>
                <a:ea typeface="UD デジタル 教科書体 NP-B" panose="02020700000000000000" pitchFamily="18" charset="-128"/>
              </a:rPr>
              <a:t>修学旅行</a:t>
            </a:r>
            <a:r>
              <a:rPr lang="ja-JP" altLang="en-US" sz="4800" dirty="0">
                <a:latin typeface="UD デジタル 教科書体 NP-B" panose="02020700000000000000" pitchFamily="18" charset="-128"/>
                <a:ea typeface="UD デジタル 教科書体 NP-B" panose="02020700000000000000" pitchFamily="18" charset="-128"/>
              </a:rPr>
              <a:t>！</a:t>
            </a:r>
          </a:p>
        </p:txBody>
      </p:sp>
      <p:sp>
        <p:nvSpPr>
          <p:cNvPr id="4" name="ハート 3">
            <a:extLst>
              <a:ext uri="{FF2B5EF4-FFF2-40B4-BE49-F238E27FC236}">
                <a16:creationId xmlns:a16="http://schemas.microsoft.com/office/drawing/2014/main" id="{DA3EA884-E634-414F-BBCF-76D7A4404D30}"/>
              </a:ext>
            </a:extLst>
          </p:cNvPr>
          <p:cNvSpPr/>
          <p:nvPr/>
        </p:nvSpPr>
        <p:spPr>
          <a:xfrm>
            <a:off x="2207568" y="1340768"/>
            <a:ext cx="8136904" cy="5073659"/>
          </a:xfrm>
          <a:prstGeom prst="hear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EC93072F-9A29-4067-92CF-04ADF4EDE6A0}"/>
              </a:ext>
            </a:extLst>
          </p:cNvPr>
          <p:cNvSpPr txBox="1"/>
          <p:nvPr/>
        </p:nvSpPr>
        <p:spPr>
          <a:xfrm>
            <a:off x="1847528" y="2501608"/>
            <a:ext cx="8712968" cy="1569660"/>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自分も、みんなも</a:t>
            </a:r>
            <a:endParaRPr lang="en-US" altLang="ja-JP" sz="4800" dirty="0">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66FF"/>
                </a:solidFill>
                <a:latin typeface="UD デジタル 教科書体 NP-B" panose="02020700000000000000" pitchFamily="18" charset="-128"/>
                <a:ea typeface="UD デジタル 教科書体 NP-B" panose="02020700000000000000" pitchFamily="18" charset="-128"/>
              </a:rPr>
              <a:t>元気に</a:t>
            </a:r>
            <a:r>
              <a:rPr lang="ja-JP" altLang="en-US" sz="4800">
                <a:latin typeface="UD デジタル 教科書体 NP-B" panose="02020700000000000000" pitchFamily="18" charset="-128"/>
                <a:ea typeface="UD デジタル 教科書体 NP-B" panose="02020700000000000000" pitchFamily="18" charset="-128"/>
              </a:rPr>
              <a:t>、</a:t>
            </a:r>
            <a:r>
              <a:rPr lang="ja-JP" altLang="en-US" sz="4800">
                <a:solidFill>
                  <a:srgbClr val="FF0000"/>
                </a:solidFill>
                <a:latin typeface="UD デジタル 教科書体 NP-B" panose="02020700000000000000" pitchFamily="18" charset="-128"/>
                <a:ea typeface="UD デジタル 教科書体 NP-B" panose="02020700000000000000" pitchFamily="18" charset="-128"/>
              </a:rPr>
              <a:t>楽しく</a:t>
            </a:r>
            <a:r>
              <a:rPr lang="ja-JP" altLang="en-US" sz="4800">
                <a:latin typeface="UD デジタル 教科書体 NP-B" panose="02020700000000000000" pitchFamily="18" charset="-128"/>
                <a:ea typeface="UD デジタル 教科書体 NP-B" panose="02020700000000000000" pitchFamily="18" charset="-128"/>
              </a:rPr>
              <a:t>過ごそう</a:t>
            </a:r>
            <a:r>
              <a:rPr lang="ja-JP" altLang="en-US" sz="4800" dirty="0">
                <a:latin typeface="UD デジタル 教科書体 NP-B" panose="02020700000000000000" pitchFamily="18" charset="-128"/>
                <a:ea typeface="UD デジタル 教科書体 NP-B" panose="02020700000000000000" pitchFamily="18" charset="-128"/>
              </a:rPr>
              <a:t>！</a:t>
            </a:r>
            <a:endParaRPr lang="en-US" altLang="ja-JP" sz="4800" dirty="0">
              <a:latin typeface="UD デジタル 教科書体 NP-B" panose="02020700000000000000" pitchFamily="18" charset="-128"/>
              <a:ea typeface="UD デジタル 教科書体 NP-B" panose="02020700000000000000" pitchFamily="18" charset="-128"/>
            </a:endParaRPr>
          </a:p>
        </p:txBody>
      </p:sp>
      <p:pic>
        <p:nvPicPr>
          <p:cNvPr id="16" name="Picture 2">
            <a:extLst>
              <a:ext uri="{FF2B5EF4-FFF2-40B4-BE49-F238E27FC236}">
                <a16:creationId xmlns:a16="http://schemas.microsoft.com/office/drawing/2014/main" id="{9CE285BD-67CB-218D-3AFB-0274804062F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462200" y="4746084"/>
            <a:ext cx="1729432" cy="206894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2903409D-72A6-2800-DDCD-F905B2E4F4A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26916" y="2576388"/>
            <a:ext cx="2028791" cy="231494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0B0518E5-03CB-6344-B320-145412E8CC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367" y="3585835"/>
            <a:ext cx="2307966" cy="206933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C080BA54-E797-D4C7-7140-EB3395932C91}"/>
              </a:ext>
            </a:extLst>
          </p:cNvPr>
          <p:cNvSpPr txBox="1"/>
          <p:nvPr/>
        </p:nvSpPr>
        <p:spPr>
          <a:xfrm>
            <a:off x="2090778" y="3997867"/>
            <a:ext cx="8352928" cy="1349633"/>
          </a:xfrm>
          <a:prstGeom prst="horizontalScroll">
            <a:avLst/>
          </a:prstGeom>
          <a:solidFill>
            <a:srgbClr val="002060"/>
          </a:solidFill>
          <a:ln>
            <a:solidFill>
              <a:srgbClr val="FFFFCC"/>
            </a:solidFill>
          </a:ln>
        </p:spPr>
        <p:txBody>
          <a:bodyPr wrap="square" rtlCol="0">
            <a:spAutoFit/>
          </a:bodyPr>
          <a:lstStyle/>
          <a:p>
            <a:pPr algn="ctr"/>
            <a:r>
              <a:rPr lang="ja-JP" altLang="en-US" sz="6000" dirty="0">
                <a:ln w="6350">
                  <a:noFill/>
                </a:ln>
                <a:solidFill>
                  <a:schemeClr val="bg2"/>
                </a:solidFill>
                <a:latin typeface="UD デジタル 教科書体 NP-B" panose="02020700000000000000" pitchFamily="18" charset="-128"/>
                <a:ea typeface="UD デジタル 教科書体 NP-B" panose="02020700000000000000" pitchFamily="18" charset="-128"/>
              </a:rPr>
              <a:t>ホテルの</a:t>
            </a:r>
            <a:r>
              <a:rPr kumimoji="1" lang="ja-JP" altLang="en-US" sz="6000" dirty="0">
                <a:ln w="6350">
                  <a:noFill/>
                </a:ln>
                <a:solidFill>
                  <a:schemeClr val="bg2"/>
                </a:solidFill>
                <a:latin typeface="UD デジタル 教科書体 NP-B" panose="02020700000000000000" pitchFamily="18" charset="-128"/>
                <a:ea typeface="UD デジタル 教科書体 NP-B" panose="02020700000000000000" pitchFamily="18" charset="-128"/>
              </a:rPr>
              <a:t>部屋では</a:t>
            </a:r>
            <a:r>
              <a:rPr kumimoji="1" lang="en-US" altLang="ja-JP" sz="6000" dirty="0">
                <a:ln w="6350">
                  <a:noFill/>
                </a:ln>
                <a:solidFill>
                  <a:schemeClr val="bg2"/>
                </a:solidFill>
                <a:latin typeface="UD デジタル 教科書体 NP-B" panose="02020700000000000000" pitchFamily="18" charset="-128"/>
                <a:ea typeface="UD デジタル 教科書体 NP-B" panose="02020700000000000000" pitchFamily="18" charset="-128"/>
              </a:rPr>
              <a:t>…</a:t>
            </a:r>
            <a:endParaRPr kumimoji="1" lang="ja-JP" altLang="en-US" sz="6000" dirty="0">
              <a:ln w="6350">
                <a:noFill/>
              </a:ln>
              <a:solidFill>
                <a:schemeClr val="bg2"/>
              </a:solidFill>
              <a:latin typeface="UD デジタル 教科書体 NP-B" panose="02020700000000000000" pitchFamily="18" charset="-128"/>
              <a:ea typeface="UD デジタル 教科書体 NP-B" panose="02020700000000000000" pitchFamily="18" charset="-128"/>
            </a:endParaRPr>
          </a:p>
        </p:txBody>
      </p:sp>
      <p:pic>
        <p:nvPicPr>
          <p:cNvPr id="15" name="Picture 6">
            <a:extLst>
              <a:ext uri="{FF2B5EF4-FFF2-40B4-BE49-F238E27FC236}">
                <a16:creationId xmlns:a16="http://schemas.microsoft.com/office/drawing/2014/main" id="{F5086FBF-3702-BE64-C861-80A83DCCEEC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333" y="4891332"/>
            <a:ext cx="1821445" cy="196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08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 name="ハート 5">
            <a:extLst>
              <a:ext uri="{FF2B5EF4-FFF2-40B4-BE49-F238E27FC236}">
                <a16:creationId xmlns:a16="http://schemas.microsoft.com/office/drawing/2014/main" id="{8B05E63F-B9C9-6971-507E-8F65EB7DCC60}"/>
              </a:ext>
            </a:extLst>
          </p:cNvPr>
          <p:cNvSpPr/>
          <p:nvPr/>
        </p:nvSpPr>
        <p:spPr>
          <a:xfrm>
            <a:off x="2207568" y="1340768"/>
            <a:ext cx="8136904" cy="5073659"/>
          </a:xfrm>
          <a:prstGeom prst="hear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a:extLst>
              <a:ext uri="{FF2B5EF4-FFF2-40B4-BE49-F238E27FC236}">
                <a16:creationId xmlns:a16="http://schemas.microsoft.com/office/drawing/2014/main" id="{EA6A7CEF-E87B-4A80-9B17-CD62AED5D8A0}"/>
              </a:ext>
            </a:extLst>
          </p:cNvPr>
          <p:cNvSpPr txBox="1"/>
          <p:nvPr/>
        </p:nvSpPr>
        <p:spPr>
          <a:xfrm>
            <a:off x="1143000" y="298689"/>
            <a:ext cx="9906000" cy="1107996"/>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もうすぐ</a:t>
            </a:r>
            <a:r>
              <a:rPr lang="ja-JP" altLang="en-US" sz="6600" dirty="0">
                <a:latin typeface="UD デジタル 教科書体 NP-B" panose="02020700000000000000" pitchFamily="18" charset="-128"/>
                <a:ea typeface="UD デジタル 教科書体 NP-B" panose="02020700000000000000" pitchFamily="18" charset="-128"/>
              </a:rPr>
              <a:t>修学旅行</a:t>
            </a:r>
            <a:r>
              <a:rPr lang="ja-JP" altLang="en-US" sz="4800" dirty="0">
                <a:latin typeface="UD デジタル 教科書体 NP-B" panose="02020700000000000000" pitchFamily="18" charset="-128"/>
                <a:ea typeface="UD デジタル 教科書体 NP-B" panose="02020700000000000000" pitchFamily="18" charset="-128"/>
              </a:rPr>
              <a:t>！</a:t>
            </a:r>
          </a:p>
        </p:txBody>
      </p:sp>
      <p:sp>
        <p:nvSpPr>
          <p:cNvPr id="5" name="テキスト ボックス 4">
            <a:extLst>
              <a:ext uri="{FF2B5EF4-FFF2-40B4-BE49-F238E27FC236}">
                <a16:creationId xmlns:a16="http://schemas.microsoft.com/office/drawing/2014/main" id="{EC93072F-9A29-4067-92CF-04ADF4EDE6A0}"/>
              </a:ext>
            </a:extLst>
          </p:cNvPr>
          <p:cNvSpPr txBox="1"/>
          <p:nvPr/>
        </p:nvSpPr>
        <p:spPr>
          <a:xfrm>
            <a:off x="1847528" y="2501608"/>
            <a:ext cx="8712968" cy="1569660"/>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自分も、みんなも</a:t>
            </a:r>
            <a:endParaRPr lang="en-US" altLang="ja-JP" sz="4800" dirty="0">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66FF"/>
                </a:solidFill>
                <a:latin typeface="UD デジタル 教科書体 NP-B" panose="02020700000000000000" pitchFamily="18" charset="-128"/>
                <a:ea typeface="UD デジタル 教科書体 NP-B" panose="02020700000000000000" pitchFamily="18" charset="-128"/>
              </a:rPr>
              <a:t>元気に</a:t>
            </a:r>
            <a:r>
              <a:rPr lang="ja-JP" altLang="en-US" sz="4800">
                <a:latin typeface="UD デジタル 教科書体 NP-B" panose="02020700000000000000" pitchFamily="18" charset="-128"/>
                <a:ea typeface="UD デジタル 教科書体 NP-B" panose="02020700000000000000" pitchFamily="18" charset="-128"/>
              </a:rPr>
              <a:t>、</a:t>
            </a:r>
            <a:r>
              <a:rPr lang="ja-JP" altLang="en-US" sz="4800">
                <a:solidFill>
                  <a:srgbClr val="FF0000"/>
                </a:solidFill>
                <a:latin typeface="UD デジタル 教科書体 NP-B" panose="02020700000000000000" pitchFamily="18" charset="-128"/>
                <a:ea typeface="UD デジタル 教科書体 NP-B" panose="02020700000000000000" pitchFamily="18" charset="-128"/>
              </a:rPr>
              <a:t>楽しく</a:t>
            </a:r>
            <a:r>
              <a:rPr lang="ja-JP" altLang="en-US" sz="4800">
                <a:latin typeface="UD デジタル 教科書体 NP-B" panose="02020700000000000000" pitchFamily="18" charset="-128"/>
                <a:ea typeface="UD デジタル 教科書体 NP-B" panose="02020700000000000000" pitchFamily="18" charset="-128"/>
              </a:rPr>
              <a:t>過ごそう</a:t>
            </a:r>
            <a:r>
              <a:rPr lang="ja-JP" altLang="en-US" sz="4800" dirty="0">
                <a:latin typeface="UD デジタル 教科書体 NP-B" panose="02020700000000000000" pitchFamily="18" charset="-128"/>
                <a:ea typeface="UD デジタル 教科書体 NP-B" panose="02020700000000000000" pitchFamily="18" charset="-128"/>
              </a:rPr>
              <a:t>！</a:t>
            </a:r>
            <a:endParaRPr lang="en-US" altLang="ja-JP" sz="4800" dirty="0">
              <a:latin typeface="UD デジタル 教科書体 NP-B" panose="02020700000000000000" pitchFamily="18" charset="-128"/>
              <a:ea typeface="UD デジタル 教科書体 NP-B" panose="02020700000000000000" pitchFamily="18" charset="-128"/>
            </a:endParaRPr>
          </a:p>
        </p:txBody>
      </p:sp>
      <p:pic>
        <p:nvPicPr>
          <p:cNvPr id="10" name="Picture 2">
            <a:extLst>
              <a:ext uri="{FF2B5EF4-FFF2-40B4-BE49-F238E27FC236}">
                <a16:creationId xmlns:a16="http://schemas.microsoft.com/office/drawing/2014/main" id="{07935521-E173-54FC-F09D-A59F299D628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462200" y="4746084"/>
            <a:ext cx="1729432" cy="206894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2C3F9155-A6C2-03CC-97AE-A43C34C96A7B}"/>
              </a:ext>
            </a:extLst>
          </p:cNvPr>
          <p:cNvSpPr txBox="1"/>
          <p:nvPr/>
        </p:nvSpPr>
        <p:spPr>
          <a:xfrm>
            <a:off x="2429468" y="4392273"/>
            <a:ext cx="7272808" cy="1107996"/>
          </a:xfrm>
          <a:prstGeom prst="rect">
            <a:avLst/>
          </a:prstGeom>
          <a:solidFill>
            <a:srgbClr val="00B0F0">
              <a:alpha val="50196"/>
            </a:srgbClr>
          </a:solidFill>
          <a:ln>
            <a:noFill/>
          </a:ln>
        </p:spPr>
        <p:txBody>
          <a:bodyPr wrap="square" rtlCol="0">
            <a:spAutoFit/>
          </a:bodyPr>
          <a:lstStyle/>
          <a:p>
            <a:pPr algn="ctr"/>
            <a:r>
              <a:rPr lang="ja-JP" altLang="en-US" sz="6600" dirty="0">
                <a:ln w="3175">
                  <a:solidFill>
                    <a:srgbClr val="0070C0"/>
                  </a:solidFill>
                </a:ln>
                <a:solidFill>
                  <a:srgbClr val="002060"/>
                </a:solidFill>
                <a:latin typeface="UD デジタル 教科書体 NP-B" panose="02020700000000000000" pitchFamily="18" charset="-128"/>
                <a:ea typeface="UD デジタル 教科書体 NP-B" panose="02020700000000000000" pitchFamily="18" charset="-128"/>
              </a:rPr>
              <a:t>おふろの入り方</a:t>
            </a:r>
            <a:endParaRPr kumimoji="1" lang="ja-JP" altLang="en-US" sz="6600" dirty="0">
              <a:ln w="3175">
                <a:solidFill>
                  <a:srgbClr val="0070C0"/>
                </a:solidFill>
              </a:ln>
              <a:solidFill>
                <a:srgbClr val="002060"/>
              </a:solidFill>
              <a:latin typeface="UD デジタル 教科書体 NP-B" panose="02020700000000000000" pitchFamily="18" charset="-128"/>
              <a:ea typeface="UD デジタル 教科書体 NP-B" panose="02020700000000000000" pitchFamily="18" charset="-128"/>
            </a:endParaRPr>
          </a:p>
        </p:txBody>
      </p:sp>
      <p:pic>
        <p:nvPicPr>
          <p:cNvPr id="11" name="Picture 2">
            <a:extLst>
              <a:ext uri="{FF2B5EF4-FFF2-40B4-BE49-F238E27FC236}">
                <a16:creationId xmlns:a16="http://schemas.microsoft.com/office/drawing/2014/main" id="{BCD2BD1F-7956-6253-46D4-25C65EEFBE1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26916" y="2576388"/>
            <a:ext cx="2028791" cy="23149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9E46C2D5-DCFD-270A-41A1-78C81EFC38E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367" y="3585835"/>
            <a:ext cx="2307966" cy="20693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C9E0255F-E6C8-1BE9-7383-B764D6797D2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333" y="4891332"/>
            <a:ext cx="1821445" cy="196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82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1420A57-59CF-4C09-BBBA-9FD9EAB325FC}"/>
              </a:ext>
            </a:extLst>
          </p:cNvPr>
          <p:cNvSpPr txBox="1"/>
          <p:nvPr/>
        </p:nvSpPr>
        <p:spPr>
          <a:xfrm>
            <a:off x="0" y="129406"/>
            <a:ext cx="12192000" cy="1754326"/>
          </a:xfrm>
          <a:prstGeom prst="rect">
            <a:avLst/>
          </a:prstGeom>
          <a:solidFill>
            <a:srgbClr val="FFFFCC"/>
          </a:solidFill>
        </p:spPr>
        <p:txBody>
          <a:bodyPr wrap="square" rtlCol="0">
            <a:spAutoFit/>
          </a:bodyPr>
          <a:lstStyle/>
          <a:p>
            <a:pPr algn="ctr"/>
            <a:r>
              <a:rPr lang="ja-JP" altLang="en-US" sz="5400" b="1" dirty="0">
                <a:solidFill>
                  <a:srgbClr val="0066FF"/>
                </a:solidFill>
                <a:latin typeface="UD デジタル 教科書体 NP-B" panose="02020700000000000000" pitchFamily="18" charset="-128"/>
                <a:ea typeface="UD デジタル 教科書体 NP-B" panose="02020700000000000000" pitchFamily="18" charset="-128"/>
              </a:rPr>
              <a:t>ユニットバス</a:t>
            </a:r>
            <a:r>
              <a:rPr lang="ja-JP" altLang="en-US" sz="5400" b="1" dirty="0">
                <a:latin typeface="UD デジタル 教科書体 NP-B" panose="02020700000000000000" pitchFamily="18" charset="-128"/>
                <a:ea typeface="UD デジタル 教科書体 NP-B" panose="02020700000000000000" pitchFamily="18" charset="-128"/>
              </a:rPr>
              <a:t>は</a:t>
            </a:r>
            <a:endParaRPr lang="en-US" altLang="ja-JP" sz="5400" b="1" dirty="0">
              <a:latin typeface="UD デジタル 教科書体 NP-B" panose="02020700000000000000" pitchFamily="18" charset="-128"/>
              <a:ea typeface="UD デジタル 教科書体 NP-B" panose="02020700000000000000" pitchFamily="18" charset="-128"/>
            </a:endParaRPr>
          </a:p>
          <a:p>
            <a:pPr algn="ctr"/>
            <a:r>
              <a:rPr lang="ja-JP" altLang="en-US" sz="5400" b="1" dirty="0">
                <a:latin typeface="UD デジタル 教科書体 NP-B" panose="02020700000000000000" pitchFamily="18" charset="-128"/>
                <a:ea typeface="UD デジタル 教科書体 NP-B" panose="02020700000000000000" pitchFamily="18" charset="-128"/>
              </a:rPr>
              <a:t>マナー</a:t>
            </a:r>
            <a:r>
              <a:rPr lang="ja-JP" altLang="en-US" sz="5400" b="1">
                <a:latin typeface="UD デジタル 教科書体 NP-B" panose="02020700000000000000" pitchFamily="18" charset="-128"/>
                <a:ea typeface="UD デジタル 教科書体 NP-B" panose="02020700000000000000" pitchFamily="18" charset="-128"/>
              </a:rPr>
              <a:t>を守って</a:t>
            </a:r>
            <a:r>
              <a:rPr lang="en-US" altLang="ja-JP" sz="2800" b="1" dirty="0">
                <a:latin typeface="UD デジタル 教科書体 NP-B" panose="02020700000000000000" pitchFamily="18" charset="-128"/>
                <a:ea typeface="UD デジタル 教科書体 NP-B" panose="02020700000000000000" pitchFamily="18" charset="-128"/>
              </a:rPr>
              <a:t> </a:t>
            </a:r>
            <a:r>
              <a:rPr lang="ja-JP" altLang="en-US" sz="5400" b="1">
                <a:latin typeface="UD デジタル 教科書体 NP-B" panose="02020700000000000000" pitchFamily="18" charset="-128"/>
                <a:ea typeface="UD デジタル 教科書体 NP-B" panose="02020700000000000000" pitchFamily="18" charset="-128"/>
              </a:rPr>
              <a:t>使いましょう</a:t>
            </a:r>
            <a:endParaRPr lang="ja-JP" altLang="en-US" sz="5400" b="1" dirty="0">
              <a:latin typeface="UD デジタル 教科書体 NP-B" panose="02020700000000000000" pitchFamily="18" charset="-128"/>
              <a:ea typeface="UD デジタル 教科書体 NP-B" panose="02020700000000000000" pitchFamily="18" charset="-128"/>
            </a:endParaRPr>
          </a:p>
        </p:txBody>
      </p:sp>
      <p:pic>
        <p:nvPicPr>
          <p:cNvPr id="2050" name="Picture 2">
            <a:extLst>
              <a:ext uri="{FF2B5EF4-FFF2-40B4-BE49-F238E27FC236}">
                <a16:creationId xmlns:a16="http://schemas.microsoft.com/office/drawing/2014/main" id="{211E804C-7571-4B84-ABEF-0EAD579543D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428" y="2115199"/>
            <a:ext cx="4725144" cy="472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65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1962669B-EAAC-047E-1816-22171CAE655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7000"/>
                    </a14:imgEffect>
                    <a14:imgEffect>
                      <a14:colorTemperature colorTemp="4541"/>
                    </a14:imgEffect>
                    <a14:imgEffect>
                      <a14:brightnessContrast bright="23000" contrast="-19000"/>
                    </a14:imgEffect>
                  </a14:imgLayer>
                </a14:imgProps>
              </a:ext>
              <a:ext uri="{28A0092B-C50C-407E-A947-70E740481C1C}">
                <a14:useLocalDpi xmlns:a14="http://schemas.microsoft.com/office/drawing/2010/main"/>
              </a:ext>
            </a:extLst>
          </a:blip>
          <a:srcRect/>
          <a:stretch/>
        </p:blipFill>
        <p:spPr>
          <a:xfrm>
            <a:off x="338042" y="0"/>
            <a:ext cx="11481608" cy="6858000"/>
          </a:xfrm>
          <a:prstGeom prst="rect">
            <a:avLst/>
          </a:prstGeom>
        </p:spPr>
      </p:pic>
      <p:pic>
        <p:nvPicPr>
          <p:cNvPr id="10" name="図 9">
            <a:extLst>
              <a:ext uri="{FF2B5EF4-FFF2-40B4-BE49-F238E27FC236}">
                <a16:creationId xmlns:a16="http://schemas.microsoft.com/office/drawing/2014/main" id="{FB32086C-C170-710D-8AB0-412A90D931B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7000"/>
                    </a14:imgEffect>
                    <a14:imgEffect>
                      <a14:colorTemperature colorTemp="4541"/>
                    </a14:imgEffect>
                    <a14:imgEffect>
                      <a14:brightnessContrast bright="23000" contrast="-19000"/>
                    </a14:imgEffect>
                  </a14:imgLayer>
                </a14:imgProps>
              </a:ext>
              <a:ext uri="{28A0092B-C50C-407E-A947-70E740481C1C}">
                <a14:useLocalDpi xmlns:a14="http://schemas.microsoft.com/office/drawing/2010/main"/>
              </a:ext>
            </a:extLst>
          </a:blip>
          <a:srcRect/>
          <a:stretch/>
        </p:blipFill>
        <p:spPr>
          <a:xfrm>
            <a:off x="355196" y="0"/>
            <a:ext cx="11481608" cy="6858000"/>
          </a:xfrm>
          <a:prstGeom prst="rect">
            <a:avLst/>
          </a:prstGeom>
        </p:spPr>
      </p:pic>
      <p:sp>
        <p:nvSpPr>
          <p:cNvPr id="3" name="吹き出し: 右矢印 2">
            <a:extLst>
              <a:ext uri="{FF2B5EF4-FFF2-40B4-BE49-F238E27FC236}">
                <a16:creationId xmlns:a16="http://schemas.microsoft.com/office/drawing/2014/main" id="{3B8206DB-018C-494E-99DD-BE400ABAE491}"/>
              </a:ext>
            </a:extLst>
          </p:cNvPr>
          <p:cNvSpPr/>
          <p:nvPr/>
        </p:nvSpPr>
        <p:spPr>
          <a:xfrm>
            <a:off x="358016" y="5493662"/>
            <a:ext cx="2952328" cy="936104"/>
          </a:xfrm>
          <a:prstGeom prst="rightArrowCallout">
            <a:avLst>
              <a:gd name="adj1" fmla="val 25000"/>
              <a:gd name="adj2" fmla="val 25000"/>
              <a:gd name="adj3" fmla="val 25000"/>
              <a:gd name="adj4" fmla="val 814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3200" dirty="0">
                <a:latin typeface="UD デジタル 教科書体 N-B" panose="02020700000000000000" pitchFamily="17" charset="-128"/>
                <a:ea typeface="UD デジタル 教科書体 N-B" panose="02020700000000000000" pitchFamily="17" charset="-128"/>
              </a:rPr>
              <a:t>トイレ</a:t>
            </a:r>
          </a:p>
        </p:txBody>
      </p:sp>
      <p:sp>
        <p:nvSpPr>
          <p:cNvPr id="7" name="吹き出し: 右矢印 6">
            <a:extLst>
              <a:ext uri="{FF2B5EF4-FFF2-40B4-BE49-F238E27FC236}">
                <a16:creationId xmlns:a16="http://schemas.microsoft.com/office/drawing/2014/main" id="{D35E7810-CF58-49EE-9CEE-2A019EE62089}"/>
              </a:ext>
            </a:extLst>
          </p:cNvPr>
          <p:cNvSpPr/>
          <p:nvPr/>
        </p:nvSpPr>
        <p:spPr>
          <a:xfrm rot="21435598" flipH="1">
            <a:off x="8061002" y="3326659"/>
            <a:ext cx="2778384" cy="936104"/>
          </a:xfrm>
          <a:prstGeom prst="rightArrowCallout">
            <a:avLst>
              <a:gd name="adj1" fmla="val 25000"/>
              <a:gd name="adj2" fmla="val 25000"/>
              <a:gd name="adj3" fmla="val 25000"/>
              <a:gd name="adj4" fmla="val 814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3200" dirty="0">
                <a:latin typeface="UD デジタル 教科書体 N-B" panose="02020700000000000000" pitchFamily="17" charset="-128"/>
                <a:ea typeface="UD デジタル 教科書体 N-B" panose="02020700000000000000" pitchFamily="17" charset="-128"/>
              </a:rPr>
              <a:t>浴そう</a:t>
            </a:r>
          </a:p>
        </p:txBody>
      </p:sp>
      <p:sp>
        <p:nvSpPr>
          <p:cNvPr id="8" name="吹き出し: 右矢印 7">
            <a:extLst>
              <a:ext uri="{FF2B5EF4-FFF2-40B4-BE49-F238E27FC236}">
                <a16:creationId xmlns:a16="http://schemas.microsoft.com/office/drawing/2014/main" id="{42EB6D72-F833-4129-8B21-0CD101F74AB1}"/>
              </a:ext>
            </a:extLst>
          </p:cNvPr>
          <p:cNvSpPr/>
          <p:nvPr/>
        </p:nvSpPr>
        <p:spPr>
          <a:xfrm flipH="1">
            <a:off x="5177871" y="626421"/>
            <a:ext cx="2338148" cy="936104"/>
          </a:xfrm>
          <a:prstGeom prst="rightArrowCallout">
            <a:avLst>
              <a:gd name="adj1" fmla="val 25000"/>
              <a:gd name="adj2" fmla="val 25000"/>
              <a:gd name="adj3" fmla="val 25000"/>
              <a:gd name="adj4" fmla="val 814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3200" dirty="0">
                <a:latin typeface="UD デジタル 教科書体 N-B" panose="02020700000000000000" pitchFamily="17" charset="-128"/>
                <a:ea typeface="UD デジタル 教科書体 N-B" panose="02020700000000000000" pitchFamily="17" charset="-128"/>
              </a:rPr>
              <a:t>シャワー</a:t>
            </a:r>
          </a:p>
        </p:txBody>
      </p:sp>
      <p:sp>
        <p:nvSpPr>
          <p:cNvPr id="4" name="テキスト ボックス 3">
            <a:extLst>
              <a:ext uri="{FF2B5EF4-FFF2-40B4-BE49-F238E27FC236}">
                <a16:creationId xmlns:a16="http://schemas.microsoft.com/office/drawing/2014/main" id="{39B926F4-9127-428E-9B7D-FF4E2F07C6FA}"/>
              </a:ext>
            </a:extLst>
          </p:cNvPr>
          <p:cNvSpPr txBox="1"/>
          <p:nvPr/>
        </p:nvSpPr>
        <p:spPr>
          <a:xfrm>
            <a:off x="-24680" y="644474"/>
            <a:ext cx="3649942" cy="1569660"/>
          </a:xfrm>
          <a:prstGeom prst="rect">
            <a:avLst/>
          </a:prstGeom>
          <a:solidFill>
            <a:srgbClr val="FFFFCC"/>
          </a:solidFill>
        </p:spPr>
        <p:txBody>
          <a:bodyPr wrap="square" rtlCol="0">
            <a:spAutoFit/>
          </a:bodyPr>
          <a:lstStyle/>
          <a:p>
            <a:pPr algn="ctr"/>
            <a:r>
              <a:rPr kumimoji="1" lang="ja-JP" altLang="en-US" sz="4800" b="1" dirty="0">
                <a:solidFill>
                  <a:srgbClr val="FF0000"/>
                </a:solidFill>
                <a:latin typeface="UD デジタル 教科書体 NP-B" panose="02020700000000000000" pitchFamily="18" charset="-128"/>
                <a:ea typeface="UD デジタル 教科書体 NP-B" panose="02020700000000000000" pitchFamily="18" charset="-128"/>
              </a:rPr>
              <a:t>ひとりずつ</a:t>
            </a:r>
            <a:endParaRPr kumimoji="1" lang="en-US" altLang="ja-JP" sz="4800" b="1" dirty="0">
              <a:solidFill>
                <a:srgbClr val="FF0000"/>
              </a:solidFill>
              <a:latin typeface="UD デジタル 教科書体 NP-B" panose="02020700000000000000" pitchFamily="18" charset="-128"/>
              <a:ea typeface="UD デジタル 教科書体 NP-B" panose="02020700000000000000" pitchFamily="18" charset="-128"/>
            </a:endParaRPr>
          </a:p>
          <a:p>
            <a:pPr algn="ctr"/>
            <a:r>
              <a:rPr lang="ja-JP" altLang="en-US" sz="4800" b="1" dirty="0">
                <a:solidFill>
                  <a:srgbClr val="FF0000"/>
                </a:solidFill>
                <a:latin typeface="UD デジタル 教科書体 NP-B" panose="02020700000000000000" pitchFamily="18" charset="-128"/>
                <a:ea typeface="UD デジタル 教科書体 NP-B" panose="02020700000000000000" pitchFamily="18" charset="-128"/>
              </a:rPr>
              <a:t>使う</a:t>
            </a:r>
            <a:endParaRPr kumimoji="1" lang="ja-JP" altLang="en-US" sz="4800" b="1"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12" name="吹き出し: 右矢印 2">
            <a:extLst>
              <a:ext uri="{FF2B5EF4-FFF2-40B4-BE49-F238E27FC236}">
                <a16:creationId xmlns:a16="http://schemas.microsoft.com/office/drawing/2014/main" id="{51C24007-7274-803C-26BD-62C3A78993EE}"/>
              </a:ext>
            </a:extLst>
          </p:cNvPr>
          <p:cNvSpPr/>
          <p:nvPr/>
        </p:nvSpPr>
        <p:spPr>
          <a:xfrm>
            <a:off x="695400" y="2858607"/>
            <a:ext cx="2952328" cy="936104"/>
          </a:xfrm>
          <a:prstGeom prst="rightArrowCallout">
            <a:avLst>
              <a:gd name="adj1" fmla="val 25000"/>
              <a:gd name="adj2" fmla="val 25000"/>
              <a:gd name="adj3" fmla="val 25000"/>
              <a:gd name="adj4" fmla="val 814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3200">
                <a:latin typeface="UD デジタル 教科書体 N-B" panose="02020700000000000000" pitchFamily="17" charset="-128"/>
                <a:ea typeface="UD デジタル 教科書体 N-B" panose="02020700000000000000" pitchFamily="17" charset="-128"/>
              </a:rPr>
              <a:t>洗面所</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87293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4"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DE2BA60-2BBF-4771-1F9F-6F5D0E2FBAF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7000"/>
                    </a14:imgEffect>
                    <a14:imgEffect>
                      <a14:colorTemperature colorTemp="4541"/>
                    </a14:imgEffect>
                    <a14:imgEffect>
                      <a14:brightnessContrast bright="23000" contrast="-19000"/>
                    </a14:imgEffect>
                  </a14:imgLayer>
                </a14:imgProps>
              </a:ext>
              <a:ext uri="{28A0092B-C50C-407E-A947-70E740481C1C}">
                <a14:useLocalDpi xmlns:a14="http://schemas.microsoft.com/office/drawing/2010/main"/>
              </a:ext>
            </a:extLst>
          </a:blip>
          <a:srcRect/>
          <a:stretch/>
        </p:blipFill>
        <p:spPr>
          <a:xfrm>
            <a:off x="338042" y="0"/>
            <a:ext cx="11481608" cy="6858000"/>
          </a:xfrm>
          <a:prstGeom prst="rect">
            <a:avLst/>
          </a:prstGeom>
        </p:spPr>
      </p:pic>
      <p:sp>
        <p:nvSpPr>
          <p:cNvPr id="13" name="テキスト ボックス 12">
            <a:extLst>
              <a:ext uri="{FF2B5EF4-FFF2-40B4-BE49-F238E27FC236}">
                <a16:creationId xmlns:a16="http://schemas.microsoft.com/office/drawing/2014/main" id="{AD6557B5-8070-48D1-AC80-5D9CF39C975C}"/>
              </a:ext>
            </a:extLst>
          </p:cNvPr>
          <p:cNvSpPr txBox="1"/>
          <p:nvPr/>
        </p:nvSpPr>
        <p:spPr>
          <a:xfrm>
            <a:off x="1492920" y="1000917"/>
            <a:ext cx="6516216"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3200" dirty="0"/>
              <a:t>②</a:t>
            </a:r>
            <a:r>
              <a:rPr kumimoji="1" lang="ja-JP" altLang="en-US" sz="3200"/>
              <a:t>バスマットをしく</a:t>
            </a:r>
            <a:endParaRPr kumimoji="1" lang="ja-JP" altLang="en-US" sz="3200" dirty="0"/>
          </a:p>
        </p:txBody>
      </p:sp>
      <p:sp>
        <p:nvSpPr>
          <p:cNvPr id="14" name="テキスト ボックス 13">
            <a:extLst>
              <a:ext uri="{FF2B5EF4-FFF2-40B4-BE49-F238E27FC236}">
                <a16:creationId xmlns:a16="http://schemas.microsoft.com/office/drawing/2014/main" id="{85369035-3C4C-4D26-A3A3-894F716C9EF8}"/>
              </a:ext>
            </a:extLst>
          </p:cNvPr>
          <p:cNvSpPr txBox="1"/>
          <p:nvPr/>
        </p:nvSpPr>
        <p:spPr>
          <a:xfrm>
            <a:off x="1491144" y="1866611"/>
            <a:ext cx="6516216"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3200" dirty="0"/>
              <a:t>③シャワーカーテンを浴そうの</a:t>
            </a:r>
            <a:r>
              <a:rPr kumimoji="1" lang="ja-JP" altLang="en-US" sz="3200" dirty="0">
                <a:solidFill>
                  <a:srgbClr val="FF0000"/>
                </a:solidFill>
              </a:rPr>
              <a:t>内側</a:t>
            </a:r>
            <a:r>
              <a:rPr kumimoji="1" lang="ja-JP" altLang="en-US" sz="3200" dirty="0"/>
              <a:t>に</a:t>
            </a:r>
            <a:endParaRPr kumimoji="1" lang="en-US" altLang="ja-JP" sz="3200" dirty="0"/>
          </a:p>
          <a:p>
            <a:r>
              <a:rPr kumimoji="1" lang="ja-JP" altLang="en-US" sz="3200"/>
              <a:t>　 </a:t>
            </a:r>
            <a:r>
              <a:rPr lang="ja-JP" altLang="en-US" sz="3200"/>
              <a:t>引く</a:t>
            </a:r>
            <a:endParaRPr kumimoji="1" lang="ja-JP" altLang="en-US" sz="3200" dirty="0"/>
          </a:p>
        </p:txBody>
      </p:sp>
      <p:sp>
        <p:nvSpPr>
          <p:cNvPr id="19" name="楕円 18">
            <a:extLst>
              <a:ext uri="{FF2B5EF4-FFF2-40B4-BE49-F238E27FC236}">
                <a16:creationId xmlns:a16="http://schemas.microsoft.com/office/drawing/2014/main" id="{AA028F5C-7F61-4AF5-A726-AEFCE7CAFF0E}"/>
              </a:ext>
            </a:extLst>
          </p:cNvPr>
          <p:cNvSpPr/>
          <p:nvPr/>
        </p:nvSpPr>
        <p:spPr>
          <a:xfrm rot="322643">
            <a:off x="8124124" y="135255"/>
            <a:ext cx="1479382" cy="493364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064F7B24-5B6C-4199-9A2C-001B7F35245E}"/>
              </a:ext>
            </a:extLst>
          </p:cNvPr>
          <p:cNvSpPr txBox="1"/>
          <p:nvPr/>
        </p:nvSpPr>
        <p:spPr>
          <a:xfrm>
            <a:off x="1524000" y="152636"/>
            <a:ext cx="6516216"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3200" dirty="0"/>
              <a:t>①着がえをもってユニットバスに入る</a:t>
            </a:r>
          </a:p>
        </p:txBody>
      </p:sp>
      <p:pic>
        <p:nvPicPr>
          <p:cNvPr id="3074" name="Picture 2">
            <a:extLst>
              <a:ext uri="{FF2B5EF4-FFF2-40B4-BE49-F238E27FC236}">
                <a16:creationId xmlns:a16="http://schemas.microsoft.com/office/drawing/2014/main" id="{B0AA23C1-12F4-4E4D-9DA2-5799F368F5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20724534">
            <a:off x="3439760" y="5221816"/>
            <a:ext cx="1621759" cy="1832122"/>
          </a:xfrm>
          <a:prstGeom prst="rect">
            <a:avLst/>
          </a:prstGeom>
          <a:noFill/>
          <a:extLst>
            <a:ext uri="{909E8E84-426E-40DD-AFC4-6F175D3DCCD1}">
              <a14:hiddenFill xmlns:a14="http://schemas.microsoft.com/office/drawing/2010/main">
                <a:solidFill>
                  <a:srgbClr val="FFFFFF"/>
                </a:solidFill>
              </a14:hiddenFill>
            </a:ext>
          </a:extLst>
        </p:spPr>
      </p:pic>
      <p:sp>
        <p:nvSpPr>
          <p:cNvPr id="2" name="フローチャート: データ 1">
            <a:extLst>
              <a:ext uri="{FF2B5EF4-FFF2-40B4-BE49-F238E27FC236}">
                <a16:creationId xmlns:a16="http://schemas.microsoft.com/office/drawing/2014/main" id="{4B659BA6-75E3-0C67-DDA6-0655814ABBE2}"/>
              </a:ext>
            </a:extLst>
          </p:cNvPr>
          <p:cNvSpPr/>
          <p:nvPr/>
        </p:nvSpPr>
        <p:spPr>
          <a:xfrm rot="700984">
            <a:off x="5460588" y="5904060"/>
            <a:ext cx="2780606" cy="756084"/>
          </a:xfrm>
          <a:custGeom>
            <a:avLst/>
            <a:gdLst>
              <a:gd name="connsiteX0" fmla="*/ 0 w 2780606"/>
              <a:gd name="connsiteY0" fmla="*/ 756084 h 756084"/>
              <a:gd name="connsiteX1" fmla="*/ 272499 w 2780606"/>
              <a:gd name="connsiteY1" fmla="*/ 385603 h 756084"/>
              <a:gd name="connsiteX2" fmla="*/ 556121 w 2780606"/>
              <a:gd name="connsiteY2" fmla="*/ 0 h 756084"/>
              <a:gd name="connsiteX3" fmla="*/ 1134487 w 2780606"/>
              <a:gd name="connsiteY3" fmla="*/ 0 h 756084"/>
              <a:gd name="connsiteX4" fmla="*/ 1690608 w 2780606"/>
              <a:gd name="connsiteY4" fmla="*/ 0 h 756084"/>
              <a:gd name="connsiteX5" fmla="*/ 2179995 w 2780606"/>
              <a:gd name="connsiteY5" fmla="*/ 0 h 756084"/>
              <a:gd name="connsiteX6" fmla="*/ 2780606 w 2780606"/>
              <a:gd name="connsiteY6" fmla="*/ 0 h 756084"/>
              <a:gd name="connsiteX7" fmla="*/ 2491423 w 2780606"/>
              <a:gd name="connsiteY7" fmla="*/ 393164 h 756084"/>
              <a:gd name="connsiteX8" fmla="*/ 2224484 w 2780606"/>
              <a:gd name="connsiteY8" fmla="*/ 756084 h 756084"/>
              <a:gd name="connsiteX9" fmla="*/ 1668363 w 2780606"/>
              <a:gd name="connsiteY9" fmla="*/ 756084 h 756084"/>
              <a:gd name="connsiteX10" fmla="*/ 1112242 w 2780606"/>
              <a:gd name="connsiteY10" fmla="*/ 756084 h 756084"/>
              <a:gd name="connsiteX11" fmla="*/ 556121 w 2780606"/>
              <a:gd name="connsiteY11" fmla="*/ 756084 h 756084"/>
              <a:gd name="connsiteX12" fmla="*/ 0 w 2780606"/>
              <a:gd name="connsiteY12" fmla="*/ 756084 h 75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0606" h="756084" fill="none" extrusionOk="0">
                <a:moveTo>
                  <a:pt x="0" y="756084"/>
                </a:moveTo>
                <a:cubicBezTo>
                  <a:pt x="140276" y="589229"/>
                  <a:pt x="153124" y="552618"/>
                  <a:pt x="272499" y="385603"/>
                </a:cubicBezTo>
                <a:cubicBezTo>
                  <a:pt x="391874" y="218588"/>
                  <a:pt x="441345" y="175143"/>
                  <a:pt x="556121" y="0"/>
                </a:cubicBezTo>
                <a:cubicBezTo>
                  <a:pt x="756159" y="-24028"/>
                  <a:pt x="994484" y="14137"/>
                  <a:pt x="1134487" y="0"/>
                </a:cubicBezTo>
                <a:cubicBezTo>
                  <a:pt x="1274490" y="-14137"/>
                  <a:pt x="1465023" y="22241"/>
                  <a:pt x="1690608" y="0"/>
                </a:cubicBezTo>
                <a:cubicBezTo>
                  <a:pt x="1916193" y="-22241"/>
                  <a:pt x="1938834" y="19827"/>
                  <a:pt x="2179995" y="0"/>
                </a:cubicBezTo>
                <a:cubicBezTo>
                  <a:pt x="2421156" y="-19827"/>
                  <a:pt x="2522698" y="-21931"/>
                  <a:pt x="2780606" y="0"/>
                </a:cubicBezTo>
                <a:cubicBezTo>
                  <a:pt x="2699018" y="98779"/>
                  <a:pt x="2598786" y="220804"/>
                  <a:pt x="2491423" y="393164"/>
                </a:cubicBezTo>
                <a:cubicBezTo>
                  <a:pt x="2384059" y="565524"/>
                  <a:pt x="2303617" y="639347"/>
                  <a:pt x="2224484" y="756084"/>
                </a:cubicBezTo>
                <a:cubicBezTo>
                  <a:pt x="2023603" y="728805"/>
                  <a:pt x="1877256" y="753561"/>
                  <a:pt x="1668363" y="756084"/>
                </a:cubicBezTo>
                <a:cubicBezTo>
                  <a:pt x="1459470" y="758607"/>
                  <a:pt x="1333402" y="744336"/>
                  <a:pt x="1112242" y="756084"/>
                </a:cubicBezTo>
                <a:cubicBezTo>
                  <a:pt x="891082" y="767832"/>
                  <a:pt x="786625" y="769745"/>
                  <a:pt x="556121" y="756084"/>
                </a:cubicBezTo>
                <a:cubicBezTo>
                  <a:pt x="325617" y="742423"/>
                  <a:pt x="226347" y="729319"/>
                  <a:pt x="0" y="756084"/>
                </a:cubicBezTo>
                <a:close/>
              </a:path>
              <a:path w="2780606" h="756084" stroke="0" extrusionOk="0">
                <a:moveTo>
                  <a:pt x="0" y="756084"/>
                </a:moveTo>
                <a:cubicBezTo>
                  <a:pt x="75770" y="616337"/>
                  <a:pt x="180576" y="517342"/>
                  <a:pt x="272499" y="385603"/>
                </a:cubicBezTo>
                <a:cubicBezTo>
                  <a:pt x="364423" y="253864"/>
                  <a:pt x="456386" y="129834"/>
                  <a:pt x="556121" y="0"/>
                </a:cubicBezTo>
                <a:cubicBezTo>
                  <a:pt x="726015" y="-23287"/>
                  <a:pt x="929973" y="12497"/>
                  <a:pt x="1156732" y="0"/>
                </a:cubicBezTo>
                <a:cubicBezTo>
                  <a:pt x="1383491" y="-12497"/>
                  <a:pt x="1534852" y="-22115"/>
                  <a:pt x="1712853" y="0"/>
                </a:cubicBezTo>
                <a:cubicBezTo>
                  <a:pt x="1890854" y="22115"/>
                  <a:pt x="2052290" y="-7329"/>
                  <a:pt x="2224485" y="0"/>
                </a:cubicBezTo>
                <a:cubicBezTo>
                  <a:pt x="2396680" y="7329"/>
                  <a:pt x="2507071" y="-12427"/>
                  <a:pt x="2780606" y="0"/>
                </a:cubicBezTo>
                <a:cubicBezTo>
                  <a:pt x="2691692" y="158643"/>
                  <a:pt x="2582017" y="281952"/>
                  <a:pt x="2502545" y="378042"/>
                </a:cubicBezTo>
                <a:cubicBezTo>
                  <a:pt x="2423073" y="474132"/>
                  <a:pt x="2305335" y="685292"/>
                  <a:pt x="2224484" y="756084"/>
                </a:cubicBezTo>
                <a:cubicBezTo>
                  <a:pt x="2039033" y="772101"/>
                  <a:pt x="1878270" y="771178"/>
                  <a:pt x="1735098" y="756084"/>
                </a:cubicBezTo>
                <a:cubicBezTo>
                  <a:pt x="1591926" y="740990"/>
                  <a:pt x="1378105" y="769160"/>
                  <a:pt x="1201221" y="756084"/>
                </a:cubicBezTo>
                <a:cubicBezTo>
                  <a:pt x="1024337" y="743008"/>
                  <a:pt x="848175" y="771469"/>
                  <a:pt x="667345" y="756084"/>
                </a:cubicBezTo>
                <a:cubicBezTo>
                  <a:pt x="486515" y="740699"/>
                  <a:pt x="145081" y="768348"/>
                  <a:pt x="0" y="756084"/>
                </a:cubicBezTo>
                <a:close/>
              </a:path>
            </a:pathLst>
          </a:custGeom>
          <a:blipFill>
            <a:blip r:embed="rId6"/>
            <a:tile tx="0" ty="0" sx="100000" sy="100000" flip="none" algn="tl"/>
          </a:blipFill>
          <a:ln>
            <a:solidFill>
              <a:schemeClr val="bg2">
                <a:lumMod val="50000"/>
              </a:schemeClr>
            </a:solidFill>
            <a:extLst>
              <a:ext uri="{C807C97D-BFC1-408E-A445-0C87EB9F89A2}">
                <ask:lineSketchStyleProps xmlns:ask="http://schemas.microsoft.com/office/drawing/2018/sketchyshapes" sd="1219033472">
                  <a:prstGeom prst="flowChartInputOutput">
                    <a:avLst/>
                  </a:prstGeom>
                  <ask:type>
                    <ask:lineSketchFreehand/>
                  </ask:type>
                </ask:lineSketchStyleProps>
              </a:ext>
            </a:extLst>
          </a:ln>
          <a:effectLst>
            <a:glow rad="63500">
              <a:schemeClr val="accent5">
                <a:satMod val="175000"/>
                <a:alpha val="40000"/>
              </a:scheme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1C69BB4A-050C-687C-4A23-BE85A82D71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29417" y="3761704"/>
            <a:ext cx="1879600" cy="1497984"/>
          </a:xfrm>
          <a:prstGeom prst="rect">
            <a:avLst/>
          </a:prstGeom>
        </p:spPr>
      </p:pic>
      <p:sp>
        <p:nvSpPr>
          <p:cNvPr id="18" name="楕円 17">
            <a:extLst>
              <a:ext uri="{FF2B5EF4-FFF2-40B4-BE49-F238E27FC236}">
                <a16:creationId xmlns:a16="http://schemas.microsoft.com/office/drawing/2014/main" id="{C40073E7-8250-4913-86CF-ECE7A62473C7}"/>
              </a:ext>
            </a:extLst>
          </p:cNvPr>
          <p:cNvSpPr/>
          <p:nvPr/>
        </p:nvSpPr>
        <p:spPr>
          <a:xfrm rot="19075625">
            <a:off x="5543455" y="3090254"/>
            <a:ext cx="1971806" cy="2110272"/>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C6D18BD-E7CC-D3AB-AB62-D3FD819D8121}"/>
              </a:ext>
            </a:extLst>
          </p:cNvPr>
          <p:cNvSpPr txBox="1"/>
          <p:nvPr/>
        </p:nvSpPr>
        <p:spPr>
          <a:xfrm>
            <a:off x="40628" y="-10865"/>
            <a:ext cx="984885" cy="6858000"/>
          </a:xfrm>
          <a:prstGeom prst="rect">
            <a:avLst/>
          </a:prstGeom>
          <a:solidFill>
            <a:schemeClr val="bg1"/>
          </a:solidFill>
        </p:spPr>
        <p:txBody>
          <a:bodyPr vert="eaVert" wrap="square" rtlCol="0">
            <a:spAutoFit/>
          </a:bodyPr>
          <a:lstStyle/>
          <a:p>
            <a:r>
              <a:rPr kumimoji="1" lang="ja-JP" altLang="en-US" sz="5200" dirty="0">
                <a:ln w="3175">
                  <a:solidFill>
                    <a:srgbClr val="002060"/>
                  </a:solidFill>
                </a:ln>
                <a:solidFill>
                  <a:srgbClr val="00B0F0"/>
                </a:solidFill>
                <a:latin typeface="UD デジタル 教科書体 NP-B" panose="02020700000000000000" pitchFamily="18" charset="-128"/>
                <a:ea typeface="UD デジタル 教科書体 NP-B" panose="02020700000000000000" pitchFamily="18" charset="-128"/>
              </a:rPr>
              <a:t>シャワーを浴びるとき</a:t>
            </a:r>
          </a:p>
        </p:txBody>
      </p:sp>
    </p:spTree>
    <p:extLst>
      <p:ext uri="{BB962C8B-B14F-4D97-AF65-F5344CB8AC3E}">
        <p14:creationId xmlns:p14="http://schemas.microsoft.com/office/powerpoint/2010/main" val="58509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1+#ppt_w/2"/>
                                          </p:val>
                                        </p:tav>
                                        <p:tav tm="100000">
                                          <p:val>
                                            <p:strVal val="#ppt_x"/>
                                          </p:val>
                                        </p:tav>
                                      </p:tavLst>
                                    </p:anim>
                                    <p:anim calcmode="lin" valueType="num">
                                      <p:cBhvr additive="base">
                                        <p:cTn id="18" dur="10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500"/>
                            </p:stCondLst>
                            <p:childTnLst>
                              <p:par>
                                <p:cTn id="24" presetID="26" presetClass="emph" presetSubtype="0" fill="hold" grpId="1" nodeType="after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cTn>
                              </p:par>
                            </p:childTnLst>
                          </p:cTn>
                        </p:par>
                        <p:par>
                          <p:cTn id="27" fill="hold">
                            <p:stCondLst>
                              <p:cond delay="2000"/>
                            </p:stCondLst>
                            <p:childTnLst>
                              <p:par>
                                <p:cTn id="28" presetID="10" presetClass="exit" presetSubtype="0" fill="hold" grpId="2" nodeType="afterEffect">
                                  <p:stCondLst>
                                    <p:cond delay="50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1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1000" fill="hold"/>
                                        <p:tgtEl>
                                          <p:spTgt spid="14"/>
                                        </p:tgtEl>
                                        <p:attrNameLst>
                                          <p:attrName>ppt_x</p:attrName>
                                        </p:attrNameLst>
                                      </p:cBhvr>
                                      <p:tavLst>
                                        <p:tav tm="0">
                                          <p:val>
                                            <p:strVal val="1+#ppt_w/2"/>
                                          </p:val>
                                        </p:tav>
                                        <p:tav tm="100000">
                                          <p:val>
                                            <p:strVal val="#ppt_x"/>
                                          </p:val>
                                        </p:tav>
                                      </p:tavLst>
                                    </p:anim>
                                    <p:anim calcmode="lin" valueType="num">
                                      <p:cBhvr additive="base">
                                        <p:cTn id="43" dur="1000" fill="hold"/>
                                        <p:tgtEl>
                                          <p:spTgt spid="14"/>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22" presetClass="entr" presetSubtype="1"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childTnLst>
                          </p:cTn>
                        </p:par>
                        <p:par>
                          <p:cTn id="48" fill="hold">
                            <p:stCondLst>
                              <p:cond delay="1500"/>
                            </p:stCondLst>
                            <p:childTnLst>
                              <p:par>
                                <p:cTn id="49" presetID="26" presetClass="emph" presetSubtype="0" fill="hold" grpId="1" nodeType="after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9" grpId="0" animBg="1"/>
      <p:bldP spid="19" grpId="1" animBg="1"/>
      <p:bldP spid="12" grpId="0" animBg="1"/>
      <p:bldP spid="2" grpId="0" animBg="1"/>
      <p:bldP spid="18" grpId="0" animBg="1"/>
      <p:bldP spid="18" grpId="1" animBg="1"/>
      <p:bldP spid="18"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01B812E-A042-4832-A3C8-06712C778EF2}"/>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2495600" y="2996952"/>
            <a:ext cx="7494587" cy="39330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991DD174-DE0B-4F78-8437-3B4B8855DA5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351584" y="548680"/>
            <a:ext cx="1822512" cy="37444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551D102-44BA-4B44-86AA-5C1E09EF01B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389747" y="80628"/>
            <a:ext cx="1896917" cy="58326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241DCF3-28AF-47BD-8F82-9A46C66D813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359696" y="110860"/>
            <a:ext cx="6017131" cy="58326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DCECD40-B11D-4B20-96AB-356B1B1FB98E}"/>
              </a:ext>
            </a:extLst>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colorTemperature colorTemp="5300"/>
                    </a14:imgEffect>
                  </a14:imgLayer>
                </a14:imgProps>
              </a:ext>
              <a:ext uri="{28A0092B-C50C-407E-A947-70E740481C1C}">
                <a14:useLocalDpi xmlns:a14="http://schemas.microsoft.com/office/drawing/2010/main"/>
              </a:ext>
            </a:extLst>
          </a:blip>
          <a:srcRect/>
          <a:stretch/>
        </p:blipFill>
        <p:spPr bwMode="auto">
          <a:xfrm>
            <a:off x="2493040" y="4478888"/>
            <a:ext cx="7494587" cy="2451120"/>
          </a:xfrm>
          <a:prstGeom prst="rect">
            <a:avLst/>
          </a:prstGeom>
          <a:noFill/>
          <a:extLst>
            <a:ext uri="{909E8E84-426E-40DD-AFC4-6F175D3DCCD1}">
              <a14:hiddenFill xmlns:a14="http://schemas.microsoft.com/office/drawing/2010/main">
                <a:solidFill>
                  <a:srgbClr val="FFFFFF"/>
                </a:solidFill>
              </a14:hiddenFill>
            </a:ext>
          </a:extLst>
        </p:spPr>
      </p:pic>
      <p:sp>
        <p:nvSpPr>
          <p:cNvPr id="8" name="楕円 7">
            <a:extLst>
              <a:ext uri="{FF2B5EF4-FFF2-40B4-BE49-F238E27FC236}">
                <a16:creationId xmlns:a16="http://schemas.microsoft.com/office/drawing/2014/main" id="{DB805E04-6A9E-44A7-905B-24AB63849FDE}"/>
              </a:ext>
            </a:extLst>
          </p:cNvPr>
          <p:cNvSpPr/>
          <p:nvPr/>
        </p:nvSpPr>
        <p:spPr>
          <a:xfrm>
            <a:off x="1127448" y="4005064"/>
            <a:ext cx="10513168" cy="144016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吹き出し: 右矢印 12">
            <a:extLst>
              <a:ext uri="{FF2B5EF4-FFF2-40B4-BE49-F238E27FC236}">
                <a16:creationId xmlns:a16="http://schemas.microsoft.com/office/drawing/2014/main" id="{DDC10B10-163F-455B-9323-7978F06DB4C3}"/>
              </a:ext>
            </a:extLst>
          </p:cNvPr>
          <p:cNvSpPr/>
          <p:nvPr/>
        </p:nvSpPr>
        <p:spPr>
          <a:xfrm rot="815946">
            <a:off x="528513" y="2413215"/>
            <a:ext cx="4854059" cy="1522553"/>
          </a:xfrm>
          <a:prstGeom prst="rightArrowCallout">
            <a:avLst>
              <a:gd name="adj1" fmla="val 25000"/>
              <a:gd name="adj2" fmla="val 25000"/>
              <a:gd name="adj3" fmla="val 25000"/>
              <a:gd name="adj4" fmla="val 814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3200" dirty="0">
                <a:latin typeface="UD デジタル 教科書体 N-B" panose="02020700000000000000" pitchFamily="17" charset="-128"/>
                <a:ea typeface="UD デジタル 教科書体 N-B" panose="02020700000000000000" pitchFamily="17" charset="-128"/>
              </a:rPr>
              <a:t>カーテンは</a:t>
            </a:r>
            <a:endParaRPr kumimoji="1" lang="en-US" altLang="ja-JP" sz="3200" dirty="0">
              <a:latin typeface="UD デジタル 教科書体 N-B" panose="02020700000000000000" pitchFamily="17" charset="-128"/>
              <a:ea typeface="UD デジタル 教科書体 N-B" panose="02020700000000000000" pitchFamily="17" charset="-128"/>
            </a:endParaRPr>
          </a:p>
          <a:p>
            <a:pPr algn="ctr"/>
            <a:r>
              <a:rPr kumimoji="1" lang="ja-JP" altLang="en-US" sz="3200" dirty="0">
                <a:latin typeface="UD デジタル 教科書体 N-B" panose="02020700000000000000" pitchFamily="17" charset="-128"/>
                <a:ea typeface="UD デジタル 教科書体 N-B" panose="02020700000000000000" pitchFamily="17" charset="-128"/>
              </a:rPr>
              <a:t>浴そうの</a:t>
            </a:r>
            <a:r>
              <a:rPr kumimoji="1" lang="ja-JP" altLang="en-US" sz="3200" dirty="0">
                <a:solidFill>
                  <a:srgbClr val="FF0000"/>
                </a:solidFill>
                <a:latin typeface="UD デジタル 教科書体 N-B" panose="02020700000000000000" pitchFamily="17" charset="-128"/>
                <a:ea typeface="UD デジタル 教科書体 N-B" panose="02020700000000000000" pitchFamily="17" charset="-128"/>
              </a:rPr>
              <a:t>中</a:t>
            </a:r>
            <a:r>
              <a:rPr kumimoji="1" lang="ja-JP" altLang="en-US" sz="3200" dirty="0">
                <a:solidFill>
                  <a:schemeClr val="tx1"/>
                </a:solidFill>
                <a:latin typeface="UD デジタル 教科書体 N-B" panose="02020700000000000000" pitchFamily="17" charset="-128"/>
                <a:ea typeface="UD デジタル 教科書体 N-B" panose="02020700000000000000" pitchFamily="17" charset="-128"/>
              </a:rPr>
              <a:t>に入れる</a:t>
            </a:r>
          </a:p>
        </p:txBody>
      </p:sp>
    </p:spTree>
    <p:extLst>
      <p:ext uri="{BB962C8B-B14F-4D97-AF65-F5344CB8AC3E}">
        <p14:creationId xmlns:p14="http://schemas.microsoft.com/office/powerpoint/2010/main" val="34377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750"/>
                                        <p:tgtEl>
                                          <p:spTgt spid="10"/>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250"/>
                            </p:stCondLst>
                            <p:childTnLst>
                              <p:par>
                                <p:cTn id="16" presetID="26" presetClass="emph" presetSubtype="0" fill="hold" grpId="2" nodeType="after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2"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DE2BA60-2BBF-4771-1F9F-6F5D0E2FBAF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7000"/>
                    </a14:imgEffect>
                    <a14:imgEffect>
                      <a14:colorTemperature colorTemp="4541"/>
                    </a14:imgEffect>
                    <a14:imgEffect>
                      <a14:brightnessContrast bright="23000" contrast="-19000"/>
                    </a14:imgEffect>
                  </a14:imgLayer>
                </a14:imgProps>
              </a:ext>
              <a:ext uri="{28A0092B-C50C-407E-A947-70E740481C1C}">
                <a14:useLocalDpi xmlns:a14="http://schemas.microsoft.com/office/drawing/2010/main"/>
              </a:ext>
            </a:extLst>
          </a:blip>
          <a:srcRect/>
          <a:stretch/>
        </p:blipFill>
        <p:spPr>
          <a:xfrm>
            <a:off x="338042" y="0"/>
            <a:ext cx="11481608" cy="6858000"/>
          </a:xfrm>
          <a:prstGeom prst="rect">
            <a:avLst/>
          </a:prstGeom>
        </p:spPr>
      </p:pic>
      <p:sp>
        <p:nvSpPr>
          <p:cNvPr id="13" name="テキスト ボックス 12">
            <a:extLst>
              <a:ext uri="{FF2B5EF4-FFF2-40B4-BE49-F238E27FC236}">
                <a16:creationId xmlns:a16="http://schemas.microsoft.com/office/drawing/2014/main" id="{AD6557B5-8070-48D1-AC80-5D9CF39C975C}"/>
              </a:ext>
            </a:extLst>
          </p:cNvPr>
          <p:cNvSpPr txBox="1"/>
          <p:nvPr/>
        </p:nvSpPr>
        <p:spPr>
          <a:xfrm>
            <a:off x="1492920" y="1000917"/>
            <a:ext cx="6516216"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3200" dirty="0"/>
              <a:t>②</a:t>
            </a:r>
            <a:r>
              <a:rPr kumimoji="1" lang="ja-JP" altLang="en-US" sz="3200"/>
              <a:t>バスマットをしく</a:t>
            </a:r>
            <a:endParaRPr kumimoji="1" lang="ja-JP" altLang="en-US" sz="3200" dirty="0"/>
          </a:p>
        </p:txBody>
      </p:sp>
      <p:sp>
        <p:nvSpPr>
          <p:cNvPr id="14" name="テキスト ボックス 13">
            <a:extLst>
              <a:ext uri="{FF2B5EF4-FFF2-40B4-BE49-F238E27FC236}">
                <a16:creationId xmlns:a16="http://schemas.microsoft.com/office/drawing/2014/main" id="{85369035-3C4C-4D26-A3A3-894F716C9EF8}"/>
              </a:ext>
            </a:extLst>
          </p:cNvPr>
          <p:cNvSpPr txBox="1"/>
          <p:nvPr/>
        </p:nvSpPr>
        <p:spPr>
          <a:xfrm>
            <a:off x="1491144" y="1866611"/>
            <a:ext cx="6516216"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3200" dirty="0"/>
              <a:t>③シャワーカーテンを浴そうの</a:t>
            </a:r>
            <a:r>
              <a:rPr kumimoji="1" lang="ja-JP" altLang="en-US" sz="3200" dirty="0">
                <a:solidFill>
                  <a:srgbClr val="FF0000"/>
                </a:solidFill>
              </a:rPr>
              <a:t>内側</a:t>
            </a:r>
            <a:r>
              <a:rPr kumimoji="1" lang="ja-JP" altLang="en-US" sz="3200" dirty="0"/>
              <a:t>に</a:t>
            </a:r>
            <a:endParaRPr kumimoji="1" lang="en-US" altLang="ja-JP" sz="3200" dirty="0"/>
          </a:p>
          <a:p>
            <a:r>
              <a:rPr kumimoji="1" lang="ja-JP" altLang="en-US" sz="3200"/>
              <a:t>　 引く</a:t>
            </a:r>
            <a:endParaRPr kumimoji="1" lang="ja-JP" altLang="en-US" sz="3200" dirty="0"/>
          </a:p>
        </p:txBody>
      </p:sp>
      <p:sp>
        <p:nvSpPr>
          <p:cNvPr id="12" name="テキスト ボックス 11">
            <a:extLst>
              <a:ext uri="{FF2B5EF4-FFF2-40B4-BE49-F238E27FC236}">
                <a16:creationId xmlns:a16="http://schemas.microsoft.com/office/drawing/2014/main" id="{064F7B24-5B6C-4199-9A2C-001B7F35245E}"/>
              </a:ext>
            </a:extLst>
          </p:cNvPr>
          <p:cNvSpPr txBox="1"/>
          <p:nvPr/>
        </p:nvSpPr>
        <p:spPr>
          <a:xfrm>
            <a:off x="1524000" y="152636"/>
            <a:ext cx="6516216"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3200" dirty="0"/>
              <a:t>①着がえをもってユニットバスに入る</a:t>
            </a:r>
          </a:p>
        </p:txBody>
      </p:sp>
      <p:pic>
        <p:nvPicPr>
          <p:cNvPr id="3074" name="Picture 2">
            <a:extLst>
              <a:ext uri="{FF2B5EF4-FFF2-40B4-BE49-F238E27FC236}">
                <a16:creationId xmlns:a16="http://schemas.microsoft.com/office/drawing/2014/main" id="{B0AA23C1-12F4-4E4D-9DA2-5799F368F5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20724534">
            <a:off x="3439760" y="5221816"/>
            <a:ext cx="1621759" cy="183212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D9C54B73-1DF9-37DD-481A-CDDD64908DBE}"/>
              </a:ext>
            </a:extLst>
          </p:cNvPr>
          <p:cNvSpPr txBox="1"/>
          <p:nvPr/>
        </p:nvSpPr>
        <p:spPr>
          <a:xfrm>
            <a:off x="1524576" y="3205068"/>
            <a:ext cx="6516216"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3200" dirty="0"/>
              <a:t>④</a:t>
            </a:r>
            <a:r>
              <a:rPr kumimoji="1" lang="ja-JP" altLang="en-US" sz="3200"/>
              <a:t>体・</a:t>
            </a:r>
            <a:r>
              <a:rPr lang="ja-JP" altLang="en-US" sz="3200"/>
              <a:t>髪</a:t>
            </a:r>
            <a:r>
              <a:rPr kumimoji="1" lang="ja-JP" altLang="en-US" sz="3200"/>
              <a:t>を</a:t>
            </a:r>
            <a:r>
              <a:rPr kumimoji="1" lang="ja-JP" altLang="en-US" sz="3200" dirty="0"/>
              <a:t>洗う</a:t>
            </a:r>
          </a:p>
        </p:txBody>
      </p:sp>
      <p:sp>
        <p:nvSpPr>
          <p:cNvPr id="3" name="フローチャート: データ 2">
            <a:extLst>
              <a:ext uri="{FF2B5EF4-FFF2-40B4-BE49-F238E27FC236}">
                <a16:creationId xmlns:a16="http://schemas.microsoft.com/office/drawing/2014/main" id="{6105429A-6911-B0AF-C16B-859CB343BB8B}"/>
              </a:ext>
            </a:extLst>
          </p:cNvPr>
          <p:cNvSpPr/>
          <p:nvPr/>
        </p:nvSpPr>
        <p:spPr>
          <a:xfrm rot="700984">
            <a:off x="5460588" y="5904060"/>
            <a:ext cx="2780606" cy="756084"/>
          </a:xfrm>
          <a:custGeom>
            <a:avLst/>
            <a:gdLst>
              <a:gd name="connsiteX0" fmla="*/ 0 w 2780606"/>
              <a:gd name="connsiteY0" fmla="*/ 756084 h 756084"/>
              <a:gd name="connsiteX1" fmla="*/ 272499 w 2780606"/>
              <a:gd name="connsiteY1" fmla="*/ 385603 h 756084"/>
              <a:gd name="connsiteX2" fmla="*/ 556121 w 2780606"/>
              <a:gd name="connsiteY2" fmla="*/ 0 h 756084"/>
              <a:gd name="connsiteX3" fmla="*/ 1134487 w 2780606"/>
              <a:gd name="connsiteY3" fmla="*/ 0 h 756084"/>
              <a:gd name="connsiteX4" fmla="*/ 1690608 w 2780606"/>
              <a:gd name="connsiteY4" fmla="*/ 0 h 756084"/>
              <a:gd name="connsiteX5" fmla="*/ 2179995 w 2780606"/>
              <a:gd name="connsiteY5" fmla="*/ 0 h 756084"/>
              <a:gd name="connsiteX6" fmla="*/ 2780606 w 2780606"/>
              <a:gd name="connsiteY6" fmla="*/ 0 h 756084"/>
              <a:gd name="connsiteX7" fmla="*/ 2491423 w 2780606"/>
              <a:gd name="connsiteY7" fmla="*/ 393164 h 756084"/>
              <a:gd name="connsiteX8" fmla="*/ 2224484 w 2780606"/>
              <a:gd name="connsiteY8" fmla="*/ 756084 h 756084"/>
              <a:gd name="connsiteX9" fmla="*/ 1668363 w 2780606"/>
              <a:gd name="connsiteY9" fmla="*/ 756084 h 756084"/>
              <a:gd name="connsiteX10" fmla="*/ 1112242 w 2780606"/>
              <a:gd name="connsiteY10" fmla="*/ 756084 h 756084"/>
              <a:gd name="connsiteX11" fmla="*/ 556121 w 2780606"/>
              <a:gd name="connsiteY11" fmla="*/ 756084 h 756084"/>
              <a:gd name="connsiteX12" fmla="*/ 0 w 2780606"/>
              <a:gd name="connsiteY12" fmla="*/ 756084 h 75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0606" h="756084" fill="none" extrusionOk="0">
                <a:moveTo>
                  <a:pt x="0" y="756084"/>
                </a:moveTo>
                <a:cubicBezTo>
                  <a:pt x="140276" y="589229"/>
                  <a:pt x="153124" y="552618"/>
                  <a:pt x="272499" y="385603"/>
                </a:cubicBezTo>
                <a:cubicBezTo>
                  <a:pt x="391874" y="218588"/>
                  <a:pt x="441345" y="175143"/>
                  <a:pt x="556121" y="0"/>
                </a:cubicBezTo>
                <a:cubicBezTo>
                  <a:pt x="756159" y="-24028"/>
                  <a:pt x="994484" y="14137"/>
                  <a:pt x="1134487" y="0"/>
                </a:cubicBezTo>
                <a:cubicBezTo>
                  <a:pt x="1274490" y="-14137"/>
                  <a:pt x="1465023" y="22241"/>
                  <a:pt x="1690608" y="0"/>
                </a:cubicBezTo>
                <a:cubicBezTo>
                  <a:pt x="1916193" y="-22241"/>
                  <a:pt x="1938834" y="19827"/>
                  <a:pt x="2179995" y="0"/>
                </a:cubicBezTo>
                <a:cubicBezTo>
                  <a:pt x="2421156" y="-19827"/>
                  <a:pt x="2522698" y="-21931"/>
                  <a:pt x="2780606" y="0"/>
                </a:cubicBezTo>
                <a:cubicBezTo>
                  <a:pt x="2699018" y="98779"/>
                  <a:pt x="2598786" y="220804"/>
                  <a:pt x="2491423" y="393164"/>
                </a:cubicBezTo>
                <a:cubicBezTo>
                  <a:pt x="2384059" y="565524"/>
                  <a:pt x="2303617" y="639347"/>
                  <a:pt x="2224484" y="756084"/>
                </a:cubicBezTo>
                <a:cubicBezTo>
                  <a:pt x="2023603" y="728805"/>
                  <a:pt x="1877256" y="753561"/>
                  <a:pt x="1668363" y="756084"/>
                </a:cubicBezTo>
                <a:cubicBezTo>
                  <a:pt x="1459470" y="758607"/>
                  <a:pt x="1333402" y="744336"/>
                  <a:pt x="1112242" y="756084"/>
                </a:cubicBezTo>
                <a:cubicBezTo>
                  <a:pt x="891082" y="767832"/>
                  <a:pt x="786625" y="769745"/>
                  <a:pt x="556121" y="756084"/>
                </a:cubicBezTo>
                <a:cubicBezTo>
                  <a:pt x="325617" y="742423"/>
                  <a:pt x="226347" y="729319"/>
                  <a:pt x="0" y="756084"/>
                </a:cubicBezTo>
                <a:close/>
              </a:path>
              <a:path w="2780606" h="756084" stroke="0" extrusionOk="0">
                <a:moveTo>
                  <a:pt x="0" y="756084"/>
                </a:moveTo>
                <a:cubicBezTo>
                  <a:pt x="75770" y="616337"/>
                  <a:pt x="180576" y="517342"/>
                  <a:pt x="272499" y="385603"/>
                </a:cubicBezTo>
                <a:cubicBezTo>
                  <a:pt x="364423" y="253864"/>
                  <a:pt x="456386" y="129834"/>
                  <a:pt x="556121" y="0"/>
                </a:cubicBezTo>
                <a:cubicBezTo>
                  <a:pt x="726015" y="-23287"/>
                  <a:pt x="929973" y="12497"/>
                  <a:pt x="1156732" y="0"/>
                </a:cubicBezTo>
                <a:cubicBezTo>
                  <a:pt x="1383491" y="-12497"/>
                  <a:pt x="1534852" y="-22115"/>
                  <a:pt x="1712853" y="0"/>
                </a:cubicBezTo>
                <a:cubicBezTo>
                  <a:pt x="1890854" y="22115"/>
                  <a:pt x="2052290" y="-7329"/>
                  <a:pt x="2224485" y="0"/>
                </a:cubicBezTo>
                <a:cubicBezTo>
                  <a:pt x="2396680" y="7329"/>
                  <a:pt x="2507071" y="-12427"/>
                  <a:pt x="2780606" y="0"/>
                </a:cubicBezTo>
                <a:cubicBezTo>
                  <a:pt x="2691692" y="158643"/>
                  <a:pt x="2582017" y="281952"/>
                  <a:pt x="2502545" y="378042"/>
                </a:cubicBezTo>
                <a:cubicBezTo>
                  <a:pt x="2423073" y="474132"/>
                  <a:pt x="2305335" y="685292"/>
                  <a:pt x="2224484" y="756084"/>
                </a:cubicBezTo>
                <a:cubicBezTo>
                  <a:pt x="2039033" y="772101"/>
                  <a:pt x="1878270" y="771178"/>
                  <a:pt x="1735098" y="756084"/>
                </a:cubicBezTo>
                <a:cubicBezTo>
                  <a:pt x="1591926" y="740990"/>
                  <a:pt x="1378105" y="769160"/>
                  <a:pt x="1201221" y="756084"/>
                </a:cubicBezTo>
                <a:cubicBezTo>
                  <a:pt x="1024337" y="743008"/>
                  <a:pt x="848175" y="771469"/>
                  <a:pt x="667345" y="756084"/>
                </a:cubicBezTo>
                <a:cubicBezTo>
                  <a:pt x="486515" y="740699"/>
                  <a:pt x="145081" y="768348"/>
                  <a:pt x="0" y="756084"/>
                </a:cubicBezTo>
                <a:close/>
              </a:path>
            </a:pathLst>
          </a:custGeom>
          <a:blipFill>
            <a:blip r:embed="rId6"/>
            <a:tile tx="0" ty="0" sx="100000" sy="100000" flip="none" algn="tl"/>
          </a:blipFill>
          <a:ln>
            <a:solidFill>
              <a:schemeClr val="bg2">
                <a:lumMod val="50000"/>
              </a:schemeClr>
            </a:solidFill>
            <a:extLst>
              <a:ext uri="{C807C97D-BFC1-408E-A445-0C87EB9F89A2}">
                <ask:lineSketchStyleProps xmlns:ask="http://schemas.microsoft.com/office/drawing/2018/sketchyshapes" sd="1219033472">
                  <a:prstGeom prst="flowChartInputOutput">
                    <a:avLst/>
                  </a:prstGeom>
                  <ask:type>
                    <ask:lineSketchFreehand/>
                  </ask:type>
                </ask:lineSketchStyleProps>
              </a:ext>
            </a:extLst>
          </a:ln>
          <a:effectLst>
            <a:glow rad="63500">
              <a:schemeClr val="accent5">
                <a:satMod val="175000"/>
                <a:alpha val="40000"/>
              </a:scheme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513A8696-7EB5-8B0A-A80C-84D535A8899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29417" y="3761704"/>
            <a:ext cx="1879600" cy="1497984"/>
          </a:xfrm>
          <a:prstGeom prst="rect">
            <a:avLst/>
          </a:prstGeom>
        </p:spPr>
      </p:pic>
      <p:grpSp>
        <p:nvGrpSpPr>
          <p:cNvPr id="8" name="グループ化 7">
            <a:extLst>
              <a:ext uri="{FF2B5EF4-FFF2-40B4-BE49-F238E27FC236}">
                <a16:creationId xmlns:a16="http://schemas.microsoft.com/office/drawing/2014/main" id="{223AC78D-A398-D7BF-B32D-0BBF0C58AFF9}"/>
              </a:ext>
            </a:extLst>
          </p:cNvPr>
          <p:cNvGrpSpPr/>
          <p:nvPr/>
        </p:nvGrpSpPr>
        <p:grpSpPr>
          <a:xfrm>
            <a:off x="7246650" y="3096296"/>
            <a:ext cx="4367208" cy="3123580"/>
            <a:chOff x="7104112" y="3248650"/>
            <a:chExt cx="4367208" cy="3123580"/>
          </a:xfrm>
        </p:grpSpPr>
        <p:pic>
          <p:nvPicPr>
            <p:cNvPr id="4" name="図 3">
              <a:extLst>
                <a:ext uri="{FF2B5EF4-FFF2-40B4-BE49-F238E27FC236}">
                  <a16:creationId xmlns:a16="http://schemas.microsoft.com/office/drawing/2014/main" id="{A2B1A0A7-7431-0FA1-2495-A71D9F64351B}"/>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a:off x="7104112" y="3248650"/>
              <a:ext cx="4367208" cy="3123580"/>
            </a:xfrm>
            <a:prstGeom prst="rect">
              <a:avLst/>
            </a:prstGeom>
            <a:ln>
              <a:solidFill>
                <a:schemeClr val="tx1"/>
              </a:solidFill>
            </a:ln>
          </p:spPr>
        </p:pic>
        <p:sp>
          <p:nvSpPr>
            <p:cNvPr id="5" name="楕円 22">
              <a:extLst>
                <a:ext uri="{FF2B5EF4-FFF2-40B4-BE49-F238E27FC236}">
                  <a16:creationId xmlns:a16="http://schemas.microsoft.com/office/drawing/2014/main" id="{941A474F-EA4C-1357-B64E-3863A57D1203}"/>
                </a:ext>
              </a:extLst>
            </p:cNvPr>
            <p:cNvSpPr/>
            <p:nvPr/>
          </p:nvSpPr>
          <p:spPr>
            <a:xfrm>
              <a:off x="8398277" y="4798009"/>
              <a:ext cx="157592" cy="1144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23">
              <a:extLst>
                <a:ext uri="{FF2B5EF4-FFF2-40B4-BE49-F238E27FC236}">
                  <a16:creationId xmlns:a16="http://schemas.microsoft.com/office/drawing/2014/main" id="{F06E7122-DB55-37E2-A720-E9584E1469F5}"/>
                </a:ext>
              </a:extLst>
            </p:cNvPr>
            <p:cNvSpPr/>
            <p:nvPr/>
          </p:nvSpPr>
          <p:spPr>
            <a:xfrm>
              <a:off x="10368176" y="4645352"/>
              <a:ext cx="157592" cy="114494"/>
            </a:xfrm>
            <a:prstGeom prst="ellipse">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B376C489-668D-EBB9-C47C-51D822E7C0DB}"/>
              </a:ext>
            </a:extLst>
          </p:cNvPr>
          <p:cNvSpPr txBox="1"/>
          <p:nvPr/>
        </p:nvSpPr>
        <p:spPr>
          <a:xfrm>
            <a:off x="-14227" y="0"/>
            <a:ext cx="984885" cy="6933846"/>
          </a:xfrm>
          <a:prstGeom prst="rect">
            <a:avLst/>
          </a:prstGeom>
          <a:solidFill>
            <a:schemeClr val="bg1"/>
          </a:solidFill>
        </p:spPr>
        <p:txBody>
          <a:bodyPr vert="eaVert" wrap="square" rtlCol="0">
            <a:spAutoFit/>
          </a:bodyPr>
          <a:lstStyle/>
          <a:p>
            <a:r>
              <a:rPr kumimoji="1" lang="ja-JP" altLang="en-US" sz="5200" dirty="0">
                <a:ln w="3175">
                  <a:solidFill>
                    <a:srgbClr val="002060"/>
                  </a:solidFill>
                </a:ln>
                <a:solidFill>
                  <a:srgbClr val="00B0F0"/>
                </a:solidFill>
                <a:latin typeface="UD デジタル 教科書体 NP-B" panose="02020700000000000000" pitchFamily="18" charset="-128"/>
                <a:ea typeface="UD デジタル 教科書体 NP-B" panose="02020700000000000000" pitchFamily="18" charset="-128"/>
              </a:rPr>
              <a:t>シャワーを浴びるとき</a:t>
            </a:r>
          </a:p>
        </p:txBody>
      </p:sp>
    </p:spTree>
    <p:extLst>
      <p:ext uri="{BB962C8B-B14F-4D97-AF65-F5344CB8AC3E}">
        <p14:creationId xmlns:p14="http://schemas.microsoft.com/office/powerpoint/2010/main" val="369540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DE2BA60-2BBF-4771-1F9F-6F5D0E2FBAF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7000"/>
                    </a14:imgEffect>
                    <a14:imgEffect>
                      <a14:colorTemperature colorTemp="4541"/>
                    </a14:imgEffect>
                    <a14:imgEffect>
                      <a14:brightnessContrast bright="23000" contrast="-19000"/>
                    </a14:imgEffect>
                  </a14:imgLayer>
                </a14:imgProps>
              </a:ext>
              <a:ext uri="{28A0092B-C50C-407E-A947-70E740481C1C}">
                <a14:useLocalDpi xmlns:a14="http://schemas.microsoft.com/office/drawing/2010/main"/>
              </a:ext>
            </a:extLst>
          </a:blip>
          <a:srcRect/>
          <a:stretch/>
        </p:blipFill>
        <p:spPr>
          <a:xfrm>
            <a:off x="338042" y="0"/>
            <a:ext cx="11481608" cy="6858000"/>
          </a:xfrm>
          <a:prstGeom prst="rect">
            <a:avLst/>
          </a:prstGeom>
        </p:spPr>
      </p:pic>
      <p:sp>
        <p:nvSpPr>
          <p:cNvPr id="13" name="テキスト ボックス 12">
            <a:extLst>
              <a:ext uri="{FF2B5EF4-FFF2-40B4-BE49-F238E27FC236}">
                <a16:creationId xmlns:a16="http://schemas.microsoft.com/office/drawing/2014/main" id="{AD6557B5-8070-48D1-AC80-5D9CF39C975C}"/>
              </a:ext>
            </a:extLst>
          </p:cNvPr>
          <p:cNvSpPr txBox="1"/>
          <p:nvPr/>
        </p:nvSpPr>
        <p:spPr>
          <a:xfrm>
            <a:off x="1492920" y="1000917"/>
            <a:ext cx="6516216"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3200" dirty="0"/>
              <a:t>②</a:t>
            </a:r>
            <a:r>
              <a:rPr kumimoji="1" lang="ja-JP" altLang="en-US" sz="3200"/>
              <a:t>バスマットをしく</a:t>
            </a:r>
            <a:endParaRPr kumimoji="1" lang="ja-JP" altLang="en-US" sz="3200" dirty="0"/>
          </a:p>
        </p:txBody>
      </p:sp>
      <p:sp>
        <p:nvSpPr>
          <p:cNvPr id="14" name="テキスト ボックス 13">
            <a:extLst>
              <a:ext uri="{FF2B5EF4-FFF2-40B4-BE49-F238E27FC236}">
                <a16:creationId xmlns:a16="http://schemas.microsoft.com/office/drawing/2014/main" id="{85369035-3C4C-4D26-A3A3-894F716C9EF8}"/>
              </a:ext>
            </a:extLst>
          </p:cNvPr>
          <p:cNvSpPr txBox="1"/>
          <p:nvPr/>
        </p:nvSpPr>
        <p:spPr>
          <a:xfrm>
            <a:off x="1491144" y="1866611"/>
            <a:ext cx="6516216"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3200" dirty="0"/>
              <a:t>③シャワーカーテンを浴そうの</a:t>
            </a:r>
            <a:r>
              <a:rPr kumimoji="1" lang="ja-JP" altLang="en-US" sz="3200" dirty="0">
                <a:solidFill>
                  <a:srgbClr val="FF0000"/>
                </a:solidFill>
              </a:rPr>
              <a:t>内側</a:t>
            </a:r>
            <a:r>
              <a:rPr kumimoji="1" lang="ja-JP" altLang="en-US" sz="3200" dirty="0"/>
              <a:t>に</a:t>
            </a:r>
            <a:endParaRPr kumimoji="1" lang="en-US" altLang="ja-JP" sz="3200" dirty="0"/>
          </a:p>
          <a:p>
            <a:r>
              <a:rPr kumimoji="1" lang="ja-JP" altLang="en-US" sz="3200"/>
              <a:t>　 </a:t>
            </a:r>
            <a:r>
              <a:rPr lang="ja-JP" altLang="en-US" sz="3200"/>
              <a:t>引く</a:t>
            </a:r>
            <a:endParaRPr kumimoji="1" lang="ja-JP" altLang="en-US" sz="3200" dirty="0"/>
          </a:p>
        </p:txBody>
      </p:sp>
      <p:sp>
        <p:nvSpPr>
          <p:cNvPr id="12" name="テキスト ボックス 11">
            <a:extLst>
              <a:ext uri="{FF2B5EF4-FFF2-40B4-BE49-F238E27FC236}">
                <a16:creationId xmlns:a16="http://schemas.microsoft.com/office/drawing/2014/main" id="{064F7B24-5B6C-4199-9A2C-001B7F35245E}"/>
              </a:ext>
            </a:extLst>
          </p:cNvPr>
          <p:cNvSpPr txBox="1"/>
          <p:nvPr/>
        </p:nvSpPr>
        <p:spPr>
          <a:xfrm>
            <a:off x="1524000" y="152636"/>
            <a:ext cx="6516216"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3200" dirty="0"/>
              <a:t>①着がえをもってユニットバスに入る</a:t>
            </a:r>
          </a:p>
        </p:txBody>
      </p:sp>
      <p:pic>
        <p:nvPicPr>
          <p:cNvPr id="3074" name="Picture 2">
            <a:extLst>
              <a:ext uri="{FF2B5EF4-FFF2-40B4-BE49-F238E27FC236}">
                <a16:creationId xmlns:a16="http://schemas.microsoft.com/office/drawing/2014/main" id="{B0AA23C1-12F4-4E4D-9DA2-5799F368F5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20724534">
            <a:off x="3439760" y="5221816"/>
            <a:ext cx="1621759" cy="183212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D9C54B73-1DF9-37DD-481A-CDDD64908DBE}"/>
              </a:ext>
            </a:extLst>
          </p:cNvPr>
          <p:cNvSpPr txBox="1"/>
          <p:nvPr/>
        </p:nvSpPr>
        <p:spPr>
          <a:xfrm>
            <a:off x="1524576" y="3205068"/>
            <a:ext cx="6516216"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3200" dirty="0"/>
              <a:t>④体・髪を洗う</a:t>
            </a:r>
          </a:p>
        </p:txBody>
      </p:sp>
      <p:pic>
        <p:nvPicPr>
          <p:cNvPr id="5" name="図 4">
            <a:extLst>
              <a:ext uri="{FF2B5EF4-FFF2-40B4-BE49-F238E27FC236}">
                <a16:creationId xmlns:a16="http://schemas.microsoft.com/office/drawing/2014/main" id="{DFF5ADDA-4D66-C44A-C87A-89B7EAE57FE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29417" y="3761704"/>
            <a:ext cx="1879600" cy="1497984"/>
          </a:xfrm>
          <a:prstGeom prst="rect">
            <a:avLst/>
          </a:prstGeom>
        </p:spPr>
      </p:pic>
      <p:sp>
        <p:nvSpPr>
          <p:cNvPr id="4" name="フローチャート: データ 3">
            <a:extLst>
              <a:ext uri="{FF2B5EF4-FFF2-40B4-BE49-F238E27FC236}">
                <a16:creationId xmlns:a16="http://schemas.microsoft.com/office/drawing/2014/main" id="{4993CBAC-D129-7104-DF26-3054BC2025CB}"/>
              </a:ext>
            </a:extLst>
          </p:cNvPr>
          <p:cNvSpPr/>
          <p:nvPr/>
        </p:nvSpPr>
        <p:spPr>
          <a:xfrm rot="700984">
            <a:off x="5460588" y="5904060"/>
            <a:ext cx="2780606" cy="756084"/>
          </a:xfrm>
          <a:custGeom>
            <a:avLst/>
            <a:gdLst>
              <a:gd name="connsiteX0" fmla="*/ 0 w 2780606"/>
              <a:gd name="connsiteY0" fmla="*/ 756084 h 756084"/>
              <a:gd name="connsiteX1" fmla="*/ 272499 w 2780606"/>
              <a:gd name="connsiteY1" fmla="*/ 385603 h 756084"/>
              <a:gd name="connsiteX2" fmla="*/ 556121 w 2780606"/>
              <a:gd name="connsiteY2" fmla="*/ 0 h 756084"/>
              <a:gd name="connsiteX3" fmla="*/ 1134487 w 2780606"/>
              <a:gd name="connsiteY3" fmla="*/ 0 h 756084"/>
              <a:gd name="connsiteX4" fmla="*/ 1690608 w 2780606"/>
              <a:gd name="connsiteY4" fmla="*/ 0 h 756084"/>
              <a:gd name="connsiteX5" fmla="*/ 2179995 w 2780606"/>
              <a:gd name="connsiteY5" fmla="*/ 0 h 756084"/>
              <a:gd name="connsiteX6" fmla="*/ 2780606 w 2780606"/>
              <a:gd name="connsiteY6" fmla="*/ 0 h 756084"/>
              <a:gd name="connsiteX7" fmla="*/ 2491423 w 2780606"/>
              <a:gd name="connsiteY7" fmla="*/ 393164 h 756084"/>
              <a:gd name="connsiteX8" fmla="*/ 2224484 w 2780606"/>
              <a:gd name="connsiteY8" fmla="*/ 756084 h 756084"/>
              <a:gd name="connsiteX9" fmla="*/ 1668363 w 2780606"/>
              <a:gd name="connsiteY9" fmla="*/ 756084 h 756084"/>
              <a:gd name="connsiteX10" fmla="*/ 1112242 w 2780606"/>
              <a:gd name="connsiteY10" fmla="*/ 756084 h 756084"/>
              <a:gd name="connsiteX11" fmla="*/ 556121 w 2780606"/>
              <a:gd name="connsiteY11" fmla="*/ 756084 h 756084"/>
              <a:gd name="connsiteX12" fmla="*/ 0 w 2780606"/>
              <a:gd name="connsiteY12" fmla="*/ 756084 h 75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0606" h="756084" fill="none" extrusionOk="0">
                <a:moveTo>
                  <a:pt x="0" y="756084"/>
                </a:moveTo>
                <a:cubicBezTo>
                  <a:pt x="140276" y="589229"/>
                  <a:pt x="153124" y="552618"/>
                  <a:pt x="272499" y="385603"/>
                </a:cubicBezTo>
                <a:cubicBezTo>
                  <a:pt x="391874" y="218588"/>
                  <a:pt x="441345" y="175143"/>
                  <a:pt x="556121" y="0"/>
                </a:cubicBezTo>
                <a:cubicBezTo>
                  <a:pt x="756159" y="-24028"/>
                  <a:pt x="994484" y="14137"/>
                  <a:pt x="1134487" y="0"/>
                </a:cubicBezTo>
                <a:cubicBezTo>
                  <a:pt x="1274490" y="-14137"/>
                  <a:pt x="1465023" y="22241"/>
                  <a:pt x="1690608" y="0"/>
                </a:cubicBezTo>
                <a:cubicBezTo>
                  <a:pt x="1916193" y="-22241"/>
                  <a:pt x="1938834" y="19827"/>
                  <a:pt x="2179995" y="0"/>
                </a:cubicBezTo>
                <a:cubicBezTo>
                  <a:pt x="2421156" y="-19827"/>
                  <a:pt x="2522698" y="-21931"/>
                  <a:pt x="2780606" y="0"/>
                </a:cubicBezTo>
                <a:cubicBezTo>
                  <a:pt x="2699018" y="98779"/>
                  <a:pt x="2598786" y="220804"/>
                  <a:pt x="2491423" y="393164"/>
                </a:cubicBezTo>
                <a:cubicBezTo>
                  <a:pt x="2384059" y="565524"/>
                  <a:pt x="2303617" y="639347"/>
                  <a:pt x="2224484" y="756084"/>
                </a:cubicBezTo>
                <a:cubicBezTo>
                  <a:pt x="2023603" y="728805"/>
                  <a:pt x="1877256" y="753561"/>
                  <a:pt x="1668363" y="756084"/>
                </a:cubicBezTo>
                <a:cubicBezTo>
                  <a:pt x="1459470" y="758607"/>
                  <a:pt x="1333402" y="744336"/>
                  <a:pt x="1112242" y="756084"/>
                </a:cubicBezTo>
                <a:cubicBezTo>
                  <a:pt x="891082" y="767832"/>
                  <a:pt x="786625" y="769745"/>
                  <a:pt x="556121" y="756084"/>
                </a:cubicBezTo>
                <a:cubicBezTo>
                  <a:pt x="325617" y="742423"/>
                  <a:pt x="226347" y="729319"/>
                  <a:pt x="0" y="756084"/>
                </a:cubicBezTo>
                <a:close/>
              </a:path>
              <a:path w="2780606" h="756084" stroke="0" extrusionOk="0">
                <a:moveTo>
                  <a:pt x="0" y="756084"/>
                </a:moveTo>
                <a:cubicBezTo>
                  <a:pt x="75770" y="616337"/>
                  <a:pt x="180576" y="517342"/>
                  <a:pt x="272499" y="385603"/>
                </a:cubicBezTo>
                <a:cubicBezTo>
                  <a:pt x="364423" y="253864"/>
                  <a:pt x="456386" y="129834"/>
                  <a:pt x="556121" y="0"/>
                </a:cubicBezTo>
                <a:cubicBezTo>
                  <a:pt x="726015" y="-23287"/>
                  <a:pt x="929973" y="12497"/>
                  <a:pt x="1156732" y="0"/>
                </a:cubicBezTo>
                <a:cubicBezTo>
                  <a:pt x="1383491" y="-12497"/>
                  <a:pt x="1534852" y="-22115"/>
                  <a:pt x="1712853" y="0"/>
                </a:cubicBezTo>
                <a:cubicBezTo>
                  <a:pt x="1890854" y="22115"/>
                  <a:pt x="2052290" y="-7329"/>
                  <a:pt x="2224485" y="0"/>
                </a:cubicBezTo>
                <a:cubicBezTo>
                  <a:pt x="2396680" y="7329"/>
                  <a:pt x="2507071" y="-12427"/>
                  <a:pt x="2780606" y="0"/>
                </a:cubicBezTo>
                <a:cubicBezTo>
                  <a:pt x="2691692" y="158643"/>
                  <a:pt x="2582017" y="281952"/>
                  <a:pt x="2502545" y="378042"/>
                </a:cubicBezTo>
                <a:cubicBezTo>
                  <a:pt x="2423073" y="474132"/>
                  <a:pt x="2305335" y="685292"/>
                  <a:pt x="2224484" y="756084"/>
                </a:cubicBezTo>
                <a:cubicBezTo>
                  <a:pt x="2039033" y="772101"/>
                  <a:pt x="1878270" y="771178"/>
                  <a:pt x="1735098" y="756084"/>
                </a:cubicBezTo>
                <a:cubicBezTo>
                  <a:pt x="1591926" y="740990"/>
                  <a:pt x="1378105" y="769160"/>
                  <a:pt x="1201221" y="756084"/>
                </a:cubicBezTo>
                <a:cubicBezTo>
                  <a:pt x="1024337" y="743008"/>
                  <a:pt x="848175" y="771469"/>
                  <a:pt x="667345" y="756084"/>
                </a:cubicBezTo>
                <a:cubicBezTo>
                  <a:pt x="486515" y="740699"/>
                  <a:pt x="145081" y="768348"/>
                  <a:pt x="0" y="756084"/>
                </a:cubicBezTo>
                <a:close/>
              </a:path>
            </a:pathLst>
          </a:custGeom>
          <a:blipFill>
            <a:blip r:embed="rId7"/>
            <a:tile tx="0" ty="0" sx="100000" sy="100000" flip="none" algn="tl"/>
          </a:blipFill>
          <a:ln>
            <a:solidFill>
              <a:schemeClr val="bg2">
                <a:lumMod val="50000"/>
              </a:schemeClr>
            </a:solidFill>
            <a:extLst>
              <a:ext uri="{C807C97D-BFC1-408E-A445-0C87EB9F89A2}">
                <ask:lineSketchStyleProps xmlns:ask="http://schemas.microsoft.com/office/drawing/2018/sketchyshapes" sd="1219033472">
                  <a:prstGeom prst="flowChartInputOutput">
                    <a:avLst/>
                  </a:prstGeom>
                  <ask:type>
                    <ask:lineSketchFreehand/>
                  </ask:type>
                </ask:lineSketchStyleProps>
              </a:ext>
            </a:extLst>
          </a:ln>
          <a:effectLst>
            <a:glow rad="63500">
              <a:schemeClr val="accent5">
                <a:satMod val="175000"/>
                <a:alpha val="40000"/>
              </a:scheme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40002A0-0C7D-86FA-7227-B8E676EA49FE}"/>
              </a:ext>
            </a:extLst>
          </p:cNvPr>
          <p:cNvSpPr txBox="1"/>
          <p:nvPr/>
        </p:nvSpPr>
        <p:spPr>
          <a:xfrm>
            <a:off x="1524000" y="4051082"/>
            <a:ext cx="6516216"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3200" dirty="0"/>
              <a:t>⑤タオルで体を</a:t>
            </a:r>
            <a:r>
              <a:rPr lang="ja-JP" altLang="en-US" sz="3200" dirty="0"/>
              <a:t>ふき</a:t>
            </a:r>
            <a:r>
              <a:rPr kumimoji="1" lang="ja-JP" altLang="en-US" sz="3200" dirty="0"/>
              <a:t>、着がえる</a:t>
            </a:r>
          </a:p>
        </p:txBody>
      </p:sp>
      <p:sp>
        <p:nvSpPr>
          <p:cNvPr id="9" name="テキスト ボックス 8">
            <a:extLst>
              <a:ext uri="{FF2B5EF4-FFF2-40B4-BE49-F238E27FC236}">
                <a16:creationId xmlns:a16="http://schemas.microsoft.com/office/drawing/2014/main" id="{BEDA8A15-A9FF-AD85-48B7-C8862E19E337}"/>
              </a:ext>
            </a:extLst>
          </p:cNvPr>
          <p:cNvSpPr txBox="1"/>
          <p:nvPr/>
        </p:nvSpPr>
        <p:spPr>
          <a:xfrm>
            <a:off x="1524000" y="4897096"/>
            <a:ext cx="6516216"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3200" dirty="0"/>
              <a:t>⑥浴そうをシャワーで流しきれいに</a:t>
            </a:r>
            <a:endParaRPr kumimoji="1" lang="en-US" altLang="ja-JP" sz="3200" dirty="0"/>
          </a:p>
          <a:p>
            <a:r>
              <a:rPr kumimoji="1" lang="ja-JP" altLang="en-US" sz="3200"/>
              <a:t>　する</a:t>
            </a:r>
            <a:endParaRPr kumimoji="1" lang="ja-JP" altLang="en-US" sz="3200" dirty="0"/>
          </a:p>
        </p:txBody>
      </p:sp>
      <p:sp>
        <p:nvSpPr>
          <p:cNvPr id="7" name="テキスト ボックス 6">
            <a:extLst>
              <a:ext uri="{FF2B5EF4-FFF2-40B4-BE49-F238E27FC236}">
                <a16:creationId xmlns:a16="http://schemas.microsoft.com/office/drawing/2014/main" id="{00857C55-B1D2-32F3-D066-617E02744DBA}"/>
              </a:ext>
            </a:extLst>
          </p:cNvPr>
          <p:cNvSpPr txBox="1"/>
          <p:nvPr/>
        </p:nvSpPr>
        <p:spPr>
          <a:xfrm>
            <a:off x="-14227" y="0"/>
            <a:ext cx="984885" cy="6933846"/>
          </a:xfrm>
          <a:prstGeom prst="rect">
            <a:avLst/>
          </a:prstGeom>
          <a:solidFill>
            <a:schemeClr val="bg1"/>
          </a:solidFill>
        </p:spPr>
        <p:txBody>
          <a:bodyPr vert="eaVert" wrap="square" rtlCol="0">
            <a:spAutoFit/>
          </a:bodyPr>
          <a:lstStyle/>
          <a:p>
            <a:r>
              <a:rPr kumimoji="1" lang="ja-JP" altLang="en-US" sz="5200" dirty="0">
                <a:ln w="3175">
                  <a:solidFill>
                    <a:srgbClr val="002060"/>
                  </a:solidFill>
                </a:ln>
                <a:solidFill>
                  <a:srgbClr val="00B0F0"/>
                </a:solidFill>
                <a:latin typeface="UD デジタル 教科書体 NP-B" panose="02020700000000000000" pitchFamily="18" charset="-128"/>
                <a:ea typeface="UD デジタル 教科書体 NP-B" panose="02020700000000000000" pitchFamily="18" charset="-128"/>
              </a:rPr>
              <a:t>シャワーを浴びるとき</a:t>
            </a:r>
          </a:p>
        </p:txBody>
      </p:sp>
    </p:spTree>
    <p:extLst>
      <p:ext uri="{BB962C8B-B14F-4D97-AF65-F5344CB8AC3E}">
        <p14:creationId xmlns:p14="http://schemas.microsoft.com/office/powerpoint/2010/main" val="260888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A6A7CEF-E87B-4A80-9B17-CD62AED5D8A0}"/>
              </a:ext>
            </a:extLst>
          </p:cNvPr>
          <p:cNvSpPr txBox="1"/>
          <p:nvPr/>
        </p:nvSpPr>
        <p:spPr>
          <a:xfrm>
            <a:off x="1143000" y="298689"/>
            <a:ext cx="9906000" cy="1107996"/>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もうすぐ</a:t>
            </a:r>
            <a:r>
              <a:rPr lang="ja-JP" altLang="en-US" sz="6600" dirty="0">
                <a:latin typeface="UD デジタル 教科書体 NP-B" panose="02020700000000000000" pitchFamily="18" charset="-128"/>
                <a:ea typeface="UD デジタル 教科書体 NP-B" panose="02020700000000000000" pitchFamily="18" charset="-128"/>
              </a:rPr>
              <a:t>修学旅行</a:t>
            </a:r>
            <a:r>
              <a:rPr lang="ja-JP" altLang="en-US" sz="4800" dirty="0">
                <a:latin typeface="UD デジタル 教科書体 NP-B" panose="02020700000000000000" pitchFamily="18" charset="-128"/>
                <a:ea typeface="UD デジタル 教科書体 NP-B" panose="02020700000000000000" pitchFamily="18" charset="-128"/>
              </a:rPr>
              <a:t>！</a:t>
            </a:r>
          </a:p>
        </p:txBody>
      </p:sp>
      <p:sp>
        <p:nvSpPr>
          <p:cNvPr id="4" name="ハート 3">
            <a:extLst>
              <a:ext uri="{FF2B5EF4-FFF2-40B4-BE49-F238E27FC236}">
                <a16:creationId xmlns:a16="http://schemas.microsoft.com/office/drawing/2014/main" id="{DA3EA884-E634-414F-BBCF-76D7A4404D30}"/>
              </a:ext>
            </a:extLst>
          </p:cNvPr>
          <p:cNvSpPr/>
          <p:nvPr/>
        </p:nvSpPr>
        <p:spPr>
          <a:xfrm>
            <a:off x="2207568" y="1340768"/>
            <a:ext cx="8136904" cy="5073659"/>
          </a:xfrm>
          <a:prstGeom prst="hear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EC93072F-9A29-4067-92CF-04ADF4EDE6A0}"/>
              </a:ext>
            </a:extLst>
          </p:cNvPr>
          <p:cNvSpPr txBox="1"/>
          <p:nvPr/>
        </p:nvSpPr>
        <p:spPr>
          <a:xfrm>
            <a:off x="2207568" y="1851875"/>
            <a:ext cx="8712968" cy="1569660"/>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自分も、みんなも</a:t>
            </a:r>
            <a:endParaRPr lang="en-US" altLang="ja-JP" sz="4800" dirty="0">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66FF"/>
                </a:solidFill>
                <a:latin typeface="UD デジタル 教科書体 NP-B" panose="02020700000000000000" pitchFamily="18" charset="-128"/>
                <a:ea typeface="UD デジタル 教科書体 NP-B" panose="02020700000000000000" pitchFamily="18" charset="-128"/>
              </a:rPr>
              <a:t>元気に</a:t>
            </a:r>
            <a:r>
              <a:rPr lang="ja-JP" altLang="en-US" sz="4800">
                <a:latin typeface="UD デジタル 教科書体 NP-B" panose="02020700000000000000" pitchFamily="18" charset="-128"/>
                <a:ea typeface="UD デジタル 教科書体 NP-B" panose="02020700000000000000" pitchFamily="18" charset="-128"/>
              </a:rPr>
              <a:t>、</a:t>
            </a:r>
            <a:r>
              <a:rPr lang="ja-JP" altLang="en-US" sz="4800">
                <a:solidFill>
                  <a:srgbClr val="FF0000"/>
                </a:solidFill>
                <a:latin typeface="UD デジタル 教科書体 NP-B" panose="02020700000000000000" pitchFamily="18" charset="-128"/>
                <a:ea typeface="UD デジタル 教科書体 NP-B" panose="02020700000000000000" pitchFamily="18" charset="-128"/>
              </a:rPr>
              <a:t>楽しく</a:t>
            </a:r>
            <a:r>
              <a:rPr lang="ja-JP" altLang="en-US" sz="4800">
                <a:latin typeface="UD デジタル 教科書体 NP-B" panose="02020700000000000000" pitchFamily="18" charset="-128"/>
                <a:ea typeface="UD デジタル 教科書体 NP-B" panose="02020700000000000000" pitchFamily="18" charset="-128"/>
              </a:rPr>
              <a:t>過ごそう</a:t>
            </a:r>
            <a:r>
              <a:rPr lang="ja-JP" altLang="en-US" sz="4800" dirty="0">
                <a:latin typeface="UD デジタル 教科書体 NP-B" panose="02020700000000000000" pitchFamily="18" charset="-128"/>
                <a:ea typeface="UD デジタル 教科書体 NP-B" panose="02020700000000000000" pitchFamily="18" charset="-128"/>
              </a:rPr>
              <a:t>！</a:t>
            </a:r>
            <a:endParaRPr lang="en-US" altLang="ja-JP" sz="4800" dirty="0">
              <a:latin typeface="UD デジタル 教科書体 NP-B" panose="02020700000000000000" pitchFamily="18" charset="-128"/>
              <a:ea typeface="UD デジタル 教科書体 NP-B" panose="02020700000000000000" pitchFamily="18" charset="-128"/>
            </a:endParaRPr>
          </a:p>
        </p:txBody>
      </p:sp>
      <p:pic>
        <p:nvPicPr>
          <p:cNvPr id="10" name="Picture 2">
            <a:extLst>
              <a:ext uri="{FF2B5EF4-FFF2-40B4-BE49-F238E27FC236}">
                <a16:creationId xmlns:a16="http://schemas.microsoft.com/office/drawing/2014/main" id="{07935521-E173-54FC-F09D-A59F299D628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805166" y="4502530"/>
            <a:ext cx="1729432" cy="20689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BCD2BD1F-7956-6253-46D4-25C65EEFBE1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54084" y="2050580"/>
            <a:ext cx="2028791" cy="23149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9E46C2D5-DCFD-270A-41A1-78C81EFC38E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360" y="2975234"/>
            <a:ext cx="2307966" cy="20693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C9E0255F-E6C8-1BE9-7383-B764D6797D2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054" y="4365524"/>
            <a:ext cx="1821445" cy="196666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ABF1AD1-E01A-9F7A-A21C-D1B75745665C}"/>
              </a:ext>
            </a:extLst>
          </p:cNvPr>
          <p:cNvSpPr txBox="1"/>
          <p:nvPr/>
        </p:nvSpPr>
        <p:spPr>
          <a:xfrm>
            <a:off x="2941313" y="3976949"/>
            <a:ext cx="6734784" cy="2585323"/>
          </a:xfrm>
          <a:prstGeom prst="rect">
            <a:avLst/>
          </a:prstGeom>
          <a:solidFill>
            <a:srgbClr val="FFFF00">
              <a:alpha val="50196"/>
            </a:srgbClr>
          </a:solidFill>
        </p:spPr>
        <p:txBody>
          <a:bodyPr wrap="square" rtlCol="0">
            <a:spAutoFit/>
          </a:bodyPr>
          <a:lstStyle/>
          <a:p>
            <a:pPr algn="ctr"/>
            <a:r>
              <a:rPr kumimoji="1" lang="ja-JP" altLang="en-US" sz="5400">
                <a:solidFill>
                  <a:schemeClr val="accent6">
                    <a:lumMod val="50000"/>
                  </a:schemeClr>
                </a:solidFill>
                <a:latin typeface="UD デジタル 教科書体 NP-B" panose="02020700000000000000" pitchFamily="18" charset="-128"/>
                <a:ea typeface="UD デジタル 教科書体 NP-B" panose="02020700000000000000" pitchFamily="18" charset="-128"/>
              </a:rPr>
              <a:t>一緒に過ごす</a:t>
            </a:r>
            <a:r>
              <a:rPr kumimoji="1" lang="ja-JP" altLang="en-US" sz="5400" dirty="0">
                <a:solidFill>
                  <a:schemeClr val="accent6">
                    <a:lumMod val="50000"/>
                  </a:schemeClr>
                </a:solidFill>
                <a:latin typeface="UD デジタル 教科書体 NP-B" panose="02020700000000000000" pitchFamily="18" charset="-128"/>
                <a:ea typeface="UD デジタル 教科書体 NP-B" panose="02020700000000000000" pitchFamily="18" charset="-128"/>
              </a:rPr>
              <a:t>友達と</a:t>
            </a:r>
            <a:endParaRPr kumimoji="1" lang="en-US" altLang="ja-JP" sz="5400" dirty="0">
              <a:solidFill>
                <a:schemeClr val="accent6">
                  <a:lumMod val="50000"/>
                </a:schemeClr>
              </a:solidFill>
              <a:latin typeface="UD デジタル 教科書体 NP-B" panose="02020700000000000000" pitchFamily="18" charset="-128"/>
              <a:ea typeface="UD デジタル 教科書体 NP-B" panose="02020700000000000000" pitchFamily="18" charset="-128"/>
            </a:endParaRPr>
          </a:p>
          <a:p>
            <a:pPr algn="ctr"/>
            <a:r>
              <a:rPr kumimoji="1" lang="ja-JP" altLang="en-US" sz="5400" dirty="0">
                <a:solidFill>
                  <a:schemeClr val="accent6">
                    <a:lumMod val="50000"/>
                  </a:schemeClr>
                </a:solidFill>
                <a:latin typeface="UD デジタル 教科書体 NP-B" panose="02020700000000000000" pitchFamily="18" charset="-128"/>
                <a:ea typeface="UD デジタル 教科書体 NP-B" panose="02020700000000000000" pitchFamily="18" charset="-128"/>
              </a:rPr>
              <a:t>仲良くするために</a:t>
            </a:r>
            <a:endParaRPr kumimoji="1" lang="en-US" altLang="ja-JP" sz="5400" dirty="0">
              <a:solidFill>
                <a:schemeClr val="accent6">
                  <a:lumMod val="50000"/>
                </a:schemeClr>
              </a:solidFill>
              <a:latin typeface="UD デジタル 教科書体 NP-B" panose="02020700000000000000" pitchFamily="18" charset="-128"/>
              <a:ea typeface="UD デジタル 教科書体 NP-B" panose="02020700000000000000" pitchFamily="18" charset="-128"/>
            </a:endParaRPr>
          </a:p>
          <a:p>
            <a:pPr algn="ctr"/>
            <a:r>
              <a:rPr kumimoji="1" lang="ja-JP" altLang="en-US" sz="5400" dirty="0">
                <a:solidFill>
                  <a:schemeClr val="accent6">
                    <a:lumMod val="50000"/>
                  </a:schemeClr>
                </a:solidFill>
                <a:latin typeface="UD デジタル 教科書体 NP-B" panose="02020700000000000000" pitchFamily="18" charset="-128"/>
                <a:ea typeface="UD デジタル 教科書体 NP-B" panose="02020700000000000000" pitchFamily="18" charset="-128"/>
              </a:rPr>
              <a:t>大切なこと</a:t>
            </a:r>
          </a:p>
        </p:txBody>
      </p:sp>
      <p:cxnSp>
        <p:nvCxnSpPr>
          <p:cNvPr id="9" name="直線コネクタ 8">
            <a:extLst>
              <a:ext uri="{FF2B5EF4-FFF2-40B4-BE49-F238E27FC236}">
                <a16:creationId xmlns:a16="http://schemas.microsoft.com/office/drawing/2014/main" id="{661F0FE1-7BAB-3185-BFF8-664CF50EBD1B}"/>
              </a:ext>
            </a:extLst>
          </p:cNvPr>
          <p:cNvCxnSpPr/>
          <p:nvPr/>
        </p:nvCxnSpPr>
        <p:spPr>
          <a:xfrm>
            <a:off x="5392333" y="3284984"/>
            <a:ext cx="1767374" cy="0"/>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21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1420A57-59CF-4C09-BBBA-9FD9EAB325FC}"/>
              </a:ext>
            </a:extLst>
          </p:cNvPr>
          <p:cNvSpPr txBox="1"/>
          <p:nvPr/>
        </p:nvSpPr>
        <p:spPr>
          <a:xfrm>
            <a:off x="0" y="345430"/>
            <a:ext cx="12192000" cy="1754326"/>
          </a:xfrm>
          <a:prstGeom prst="rect">
            <a:avLst/>
          </a:prstGeom>
          <a:solidFill>
            <a:srgbClr val="FFFFCC"/>
          </a:solidFill>
        </p:spPr>
        <p:txBody>
          <a:bodyPr wrap="square" rtlCol="0">
            <a:spAutoFit/>
          </a:bodyPr>
          <a:lstStyle/>
          <a:p>
            <a:pPr algn="ctr"/>
            <a:r>
              <a:rPr lang="ja-JP" altLang="en-US" sz="5400" b="1" dirty="0">
                <a:ln w="3175">
                  <a:solidFill>
                    <a:schemeClr val="accent6">
                      <a:lumMod val="50000"/>
                    </a:schemeClr>
                  </a:solidFill>
                </a:ln>
                <a:solidFill>
                  <a:schemeClr val="accent6">
                    <a:lumMod val="75000"/>
                  </a:schemeClr>
                </a:solidFill>
                <a:latin typeface="UD デジタル 教科書体 NP-B" panose="02020700000000000000" pitchFamily="18" charset="-128"/>
                <a:ea typeface="UD デジタル 教科書体 NP-B" panose="02020700000000000000" pitchFamily="18" charset="-128"/>
              </a:rPr>
              <a:t>自分も友達も</a:t>
            </a:r>
            <a:r>
              <a:rPr lang="ja-JP" altLang="en-US" sz="5400" b="1">
                <a:ln w="3175">
                  <a:solidFill>
                    <a:schemeClr val="accent6">
                      <a:lumMod val="50000"/>
                    </a:schemeClr>
                  </a:solidFill>
                </a:ln>
                <a:solidFill>
                  <a:schemeClr val="accent6">
                    <a:lumMod val="75000"/>
                  </a:schemeClr>
                </a:solidFill>
                <a:latin typeface="UD デジタル 教科書体 NP-B" panose="02020700000000000000" pitchFamily="18" charset="-128"/>
                <a:ea typeface="UD デジタル 教科書体 NP-B" panose="02020700000000000000" pitchFamily="18" charset="-128"/>
              </a:rPr>
              <a:t>安心して過ごす</a:t>
            </a:r>
            <a:r>
              <a:rPr lang="ja-JP" altLang="en-US" sz="5400" b="1" dirty="0">
                <a:ln w="3175">
                  <a:solidFill>
                    <a:schemeClr val="accent6">
                      <a:lumMod val="50000"/>
                    </a:schemeClr>
                  </a:solidFill>
                </a:ln>
                <a:solidFill>
                  <a:schemeClr val="accent6">
                    <a:lumMod val="75000"/>
                  </a:schemeClr>
                </a:solidFill>
                <a:latin typeface="UD デジタル 教科書体 NP-B" panose="02020700000000000000" pitchFamily="18" charset="-128"/>
                <a:ea typeface="UD デジタル 教科書体 NP-B" panose="02020700000000000000" pitchFamily="18" charset="-128"/>
              </a:rPr>
              <a:t>ためのルール</a:t>
            </a:r>
            <a:r>
              <a:rPr lang="ja-JP" altLang="en-US" sz="5400" b="1" dirty="0">
                <a:latin typeface="UD デジタル 教科書体 NP-B" panose="02020700000000000000" pitchFamily="18" charset="-128"/>
                <a:ea typeface="UD デジタル 教科書体 NP-B" panose="02020700000000000000" pitchFamily="18" charset="-128"/>
              </a:rPr>
              <a:t>を守りましょう</a:t>
            </a:r>
          </a:p>
        </p:txBody>
      </p:sp>
      <p:pic>
        <p:nvPicPr>
          <p:cNvPr id="11266" name="Picture 2">
            <a:extLst>
              <a:ext uri="{FF2B5EF4-FFF2-40B4-BE49-F238E27FC236}">
                <a16:creationId xmlns:a16="http://schemas.microsoft.com/office/drawing/2014/main" id="{AAA617E1-2532-4CDB-9143-9AD140787A5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11624" y="2132366"/>
            <a:ext cx="6565592" cy="4768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8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A6A7CEF-E87B-4A80-9B17-CD62AED5D8A0}"/>
              </a:ext>
            </a:extLst>
          </p:cNvPr>
          <p:cNvSpPr txBox="1"/>
          <p:nvPr/>
        </p:nvSpPr>
        <p:spPr>
          <a:xfrm>
            <a:off x="1143000" y="298689"/>
            <a:ext cx="9906000" cy="1107996"/>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もうすぐ</a:t>
            </a:r>
            <a:r>
              <a:rPr lang="ja-JP" altLang="en-US" sz="6600" dirty="0">
                <a:latin typeface="UD デジタル 教科書体 NP-B" panose="02020700000000000000" pitchFamily="18" charset="-128"/>
                <a:ea typeface="UD デジタル 教科書体 NP-B" panose="02020700000000000000" pitchFamily="18" charset="-128"/>
              </a:rPr>
              <a:t>修学旅行</a:t>
            </a:r>
            <a:r>
              <a:rPr lang="ja-JP" altLang="en-US" sz="4800" dirty="0">
                <a:latin typeface="UD デジタル 教科書体 NP-B" panose="02020700000000000000" pitchFamily="18" charset="-128"/>
                <a:ea typeface="UD デジタル 教科書体 NP-B" panose="02020700000000000000" pitchFamily="18" charset="-128"/>
              </a:rPr>
              <a:t>！</a:t>
            </a:r>
          </a:p>
        </p:txBody>
      </p:sp>
      <p:sp>
        <p:nvSpPr>
          <p:cNvPr id="4" name="ハート 3">
            <a:extLst>
              <a:ext uri="{FF2B5EF4-FFF2-40B4-BE49-F238E27FC236}">
                <a16:creationId xmlns:a16="http://schemas.microsoft.com/office/drawing/2014/main" id="{DA3EA884-E634-414F-BBCF-76D7A4404D30}"/>
              </a:ext>
            </a:extLst>
          </p:cNvPr>
          <p:cNvSpPr/>
          <p:nvPr/>
        </p:nvSpPr>
        <p:spPr>
          <a:xfrm>
            <a:off x="2207568" y="1340768"/>
            <a:ext cx="8136904" cy="5073659"/>
          </a:xfrm>
          <a:prstGeom prst="hear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EC93072F-9A29-4067-92CF-04ADF4EDE6A0}"/>
              </a:ext>
            </a:extLst>
          </p:cNvPr>
          <p:cNvSpPr txBox="1"/>
          <p:nvPr/>
        </p:nvSpPr>
        <p:spPr>
          <a:xfrm>
            <a:off x="1847528" y="2501608"/>
            <a:ext cx="8712968" cy="2308324"/>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心も、体も</a:t>
            </a:r>
            <a:endParaRPr lang="en-US" altLang="ja-JP" sz="4800" dirty="0">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66FF"/>
                </a:solidFill>
                <a:latin typeface="UD デジタル 教科書体 NP-B" panose="02020700000000000000" pitchFamily="18" charset="-128"/>
                <a:ea typeface="UD デジタル 教科書体 NP-B" panose="02020700000000000000" pitchFamily="18" charset="-128"/>
              </a:rPr>
              <a:t>元気に</a:t>
            </a:r>
            <a:r>
              <a:rPr lang="ja-JP" altLang="en-US" sz="4800">
                <a:latin typeface="UD デジタル 教科書体 NP-B" panose="02020700000000000000" pitchFamily="18" charset="-128"/>
                <a:ea typeface="UD デジタル 教科書体 NP-B" panose="02020700000000000000" pitchFamily="18" charset="-128"/>
              </a:rPr>
              <a:t>、</a:t>
            </a:r>
            <a:r>
              <a:rPr lang="ja-JP" altLang="en-US" sz="4800">
                <a:solidFill>
                  <a:srgbClr val="FF0000"/>
                </a:solidFill>
                <a:latin typeface="UD デジタル 教科書体 NP-B" panose="02020700000000000000" pitchFamily="18" charset="-128"/>
                <a:ea typeface="UD デジタル 教科書体 NP-B" panose="02020700000000000000" pitchFamily="18" charset="-128"/>
              </a:rPr>
              <a:t>楽しく</a:t>
            </a:r>
            <a:r>
              <a:rPr lang="ja-JP" altLang="en-US" sz="4800">
                <a:latin typeface="UD デジタル 教科書体 NP-B" panose="02020700000000000000" pitchFamily="18" charset="-128"/>
                <a:ea typeface="UD デジタル 教科書体 NP-B" panose="02020700000000000000" pitchFamily="18" charset="-128"/>
              </a:rPr>
              <a:t>過ごそう</a:t>
            </a:r>
            <a:r>
              <a:rPr lang="ja-JP" altLang="en-US" sz="4800" dirty="0">
                <a:latin typeface="UD デジタル 教科書体 NP-B" panose="02020700000000000000" pitchFamily="18" charset="-128"/>
                <a:ea typeface="UD デジタル 教科書体 NP-B" panose="02020700000000000000" pitchFamily="18" charset="-128"/>
              </a:rPr>
              <a:t>！</a:t>
            </a:r>
            <a:endParaRPr lang="en-US" altLang="ja-JP" sz="4800" dirty="0">
              <a:latin typeface="UD デジタル 教科書体 NP-B" panose="02020700000000000000" pitchFamily="18" charset="-128"/>
              <a:ea typeface="UD デジタル 教科書体 NP-B" panose="02020700000000000000" pitchFamily="18" charset="-128"/>
            </a:endParaRPr>
          </a:p>
          <a:p>
            <a:pPr algn="ctr"/>
            <a:r>
              <a:rPr lang="ja-JP" altLang="en-US" sz="4800" dirty="0">
                <a:latin typeface="UD デジタル 教科書体 NP-B" panose="02020700000000000000" pitchFamily="18" charset="-128"/>
                <a:ea typeface="UD デジタル 教科書体 NP-B" panose="02020700000000000000" pitchFamily="18" charset="-128"/>
              </a:rPr>
              <a:t>そのためには？</a:t>
            </a:r>
          </a:p>
        </p:txBody>
      </p:sp>
      <p:pic>
        <p:nvPicPr>
          <p:cNvPr id="3" name="Picture 2">
            <a:extLst>
              <a:ext uri="{FF2B5EF4-FFF2-40B4-BE49-F238E27FC236}">
                <a16:creationId xmlns:a16="http://schemas.microsoft.com/office/drawing/2014/main" id="{DFCEC96F-FC74-FD1E-777F-C70757DFD8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56240" y="3979881"/>
            <a:ext cx="3749427" cy="30747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22271B58-94B3-9262-15DC-655B6F592D6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756" y="4932511"/>
            <a:ext cx="3253544" cy="191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03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a:extLst>
              <a:ext uri="{FF2B5EF4-FFF2-40B4-BE49-F238E27FC236}">
                <a16:creationId xmlns:a16="http://schemas.microsoft.com/office/drawing/2014/main" id="{471B1E0C-1225-4169-AEAB-2776F29F42F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81879" y="2143708"/>
            <a:ext cx="6346860" cy="4967291"/>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C9462E73-E28C-4E24-80F1-F895917C3DF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16845" y="2768879"/>
            <a:ext cx="1655063" cy="2588280"/>
          </a:xfrm>
          <a:prstGeom prst="rect">
            <a:avLst/>
          </a:prstGeom>
          <a:ln>
            <a:solidFill>
              <a:srgbClr val="FF0000"/>
            </a:solidFill>
          </a:ln>
        </p:spPr>
      </p:pic>
      <p:pic>
        <p:nvPicPr>
          <p:cNvPr id="12" name="図 11">
            <a:extLst>
              <a:ext uri="{FF2B5EF4-FFF2-40B4-BE49-F238E27FC236}">
                <a16:creationId xmlns:a16="http://schemas.microsoft.com/office/drawing/2014/main" id="{CD1C3BE9-B339-49D6-A7AD-B523BC6F000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68793" y="3645081"/>
            <a:ext cx="1520333" cy="3169453"/>
          </a:xfrm>
          <a:prstGeom prst="rect">
            <a:avLst/>
          </a:prstGeom>
          <a:ln>
            <a:solidFill>
              <a:srgbClr val="FF0000"/>
            </a:solidFill>
          </a:ln>
        </p:spPr>
      </p:pic>
      <p:pic>
        <p:nvPicPr>
          <p:cNvPr id="14" name="図 13">
            <a:extLst>
              <a:ext uri="{FF2B5EF4-FFF2-40B4-BE49-F238E27FC236}">
                <a16:creationId xmlns:a16="http://schemas.microsoft.com/office/drawing/2014/main" id="{CFAC3437-A082-458C-84E1-78186820066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76060" y="2744541"/>
            <a:ext cx="1520333" cy="3980208"/>
          </a:xfrm>
          <a:prstGeom prst="rect">
            <a:avLst/>
          </a:prstGeom>
          <a:ln>
            <a:solidFill>
              <a:srgbClr val="FF0000"/>
            </a:solidFill>
          </a:ln>
        </p:spPr>
      </p:pic>
      <p:pic>
        <p:nvPicPr>
          <p:cNvPr id="2" name="図 1">
            <a:extLst>
              <a:ext uri="{FF2B5EF4-FFF2-40B4-BE49-F238E27FC236}">
                <a16:creationId xmlns:a16="http://schemas.microsoft.com/office/drawing/2014/main" id="{81868149-86A8-4B2C-AE15-09E477E6059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706443" y="3645081"/>
            <a:ext cx="3444662" cy="2925400"/>
          </a:xfrm>
          <a:prstGeom prst="rect">
            <a:avLst/>
          </a:prstGeom>
          <a:ln>
            <a:noFill/>
          </a:ln>
          <a:effectLst>
            <a:softEdge rad="112500"/>
          </a:effectLst>
        </p:spPr>
      </p:pic>
      <p:sp>
        <p:nvSpPr>
          <p:cNvPr id="19" name="テキスト ボックス 18">
            <a:extLst>
              <a:ext uri="{FF2B5EF4-FFF2-40B4-BE49-F238E27FC236}">
                <a16:creationId xmlns:a16="http://schemas.microsoft.com/office/drawing/2014/main" id="{2F7E3C5A-FD34-431B-BA45-B2E62F59467F}"/>
              </a:ext>
            </a:extLst>
          </p:cNvPr>
          <p:cNvSpPr txBox="1"/>
          <p:nvPr/>
        </p:nvSpPr>
        <p:spPr>
          <a:xfrm>
            <a:off x="475856" y="218358"/>
            <a:ext cx="11380784" cy="1446550"/>
          </a:xfrm>
          <a:prstGeom prst="rect">
            <a:avLst/>
          </a:prstGeom>
          <a:solidFill>
            <a:schemeClr val="bg1"/>
          </a:solidFill>
          <a:ln w="57150">
            <a:solidFill>
              <a:srgbClr val="FF0000"/>
            </a:solidFill>
          </a:ln>
        </p:spPr>
        <p:txBody>
          <a:bodyPr wrap="square" rtlCol="0">
            <a:spAutoFit/>
          </a:bodyPr>
          <a:lstStyle/>
          <a:p>
            <a:pPr algn="ctr"/>
            <a:r>
              <a:rPr lang="ja-JP" altLang="en-US" sz="4400" dirty="0">
                <a:highlight>
                  <a:srgbClr val="FFFF00"/>
                </a:highlight>
                <a:latin typeface="UD デジタル 教科書体 NP-B" panose="02020700000000000000" pitchFamily="18" charset="-128"/>
                <a:ea typeface="UD デジタル 教科書体 NP-B" panose="02020700000000000000" pitchFamily="18" charset="-128"/>
              </a:rPr>
              <a:t>体つきのことをからかったり、</a:t>
            </a:r>
            <a:endParaRPr lang="en-US" altLang="ja-JP" sz="4400" dirty="0">
              <a:highlight>
                <a:srgbClr val="FFFF00"/>
              </a:highlight>
              <a:latin typeface="UD デジタル 教科書体 NP-B" panose="02020700000000000000" pitchFamily="18" charset="-128"/>
              <a:ea typeface="UD デジタル 教科書体 NP-B" panose="02020700000000000000" pitchFamily="18" charset="-128"/>
            </a:endParaRPr>
          </a:p>
          <a:p>
            <a:pPr algn="ctr"/>
            <a:r>
              <a:rPr lang="ja-JP" altLang="en-US" sz="4400" dirty="0">
                <a:highlight>
                  <a:srgbClr val="FFFF00"/>
                </a:highlight>
                <a:latin typeface="UD デジタル 教科書体 NP-B" panose="02020700000000000000" pitchFamily="18" charset="-128"/>
                <a:ea typeface="UD デジタル 教科書体 NP-B" panose="02020700000000000000" pitchFamily="18" charset="-128"/>
              </a:rPr>
              <a:t>話題にしたりしない</a:t>
            </a:r>
          </a:p>
        </p:txBody>
      </p:sp>
      <p:grpSp>
        <p:nvGrpSpPr>
          <p:cNvPr id="8" name="グループ化 7">
            <a:extLst>
              <a:ext uri="{FF2B5EF4-FFF2-40B4-BE49-F238E27FC236}">
                <a16:creationId xmlns:a16="http://schemas.microsoft.com/office/drawing/2014/main" id="{B34C6328-95A7-4FE9-A301-ABD5B3CB84FF}"/>
              </a:ext>
            </a:extLst>
          </p:cNvPr>
          <p:cNvGrpSpPr/>
          <p:nvPr/>
        </p:nvGrpSpPr>
        <p:grpSpPr>
          <a:xfrm>
            <a:off x="6662570" y="1878567"/>
            <a:ext cx="5488061" cy="5256584"/>
            <a:chOff x="6008539" y="1859905"/>
            <a:chExt cx="5488061" cy="5256584"/>
          </a:xfrm>
        </p:grpSpPr>
        <p:pic>
          <p:nvPicPr>
            <p:cNvPr id="4" name="図 3">
              <a:extLst>
                <a:ext uri="{FF2B5EF4-FFF2-40B4-BE49-F238E27FC236}">
                  <a16:creationId xmlns:a16="http://schemas.microsoft.com/office/drawing/2014/main" id="{BB7CB977-CFF2-4D49-A9F8-9F50BD567E2F}"/>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tretch>
              <a:fillRect/>
            </a:stretch>
          </p:blipFill>
          <p:spPr>
            <a:xfrm>
              <a:off x="6240016" y="1859905"/>
              <a:ext cx="5256584" cy="5256584"/>
            </a:xfrm>
            <a:prstGeom prst="rect">
              <a:avLst/>
            </a:prstGeom>
          </p:spPr>
        </p:pic>
        <p:pic>
          <p:nvPicPr>
            <p:cNvPr id="7" name="図 6">
              <a:extLst>
                <a:ext uri="{FF2B5EF4-FFF2-40B4-BE49-F238E27FC236}">
                  <a16:creationId xmlns:a16="http://schemas.microsoft.com/office/drawing/2014/main" id="{2AE9AF52-2CBA-430B-B366-2DA9B649D8D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08539" y="2313037"/>
              <a:ext cx="2750477" cy="2621716"/>
            </a:xfrm>
            <a:prstGeom prst="rect">
              <a:avLst/>
            </a:prstGeom>
          </p:spPr>
        </p:pic>
      </p:grpSp>
      <p:pic>
        <p:nvPicPr>
          <p:cNvPr id="8194" name="Picture 2">
            <a:extLst>
              <a:ext uri="{FF2B5EF4-FFF2-40B4-BE49-F238E27FC236}">
                <a16:creationId xmlns:a16="http://schemas.microsoft.com/office/drawing/2014/main" id="{0C498839-C463-32B7-3652-F81E241A6AE9}"/>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b="16995"/>
          <a:stretch/>
        </p:blipFill>
        <p:spPr bwMode="auto">
          <a:xfrm flipH="1">
            <a:off x="3098628" y="2598587"/>
            <a:ext cx="4074807" cy="41623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A6602A1-6FE4-485A-B7F5-23E2FE0FFD43}"/>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536138" y="3888418"/>
            <a:ext cx="3565841" cy="2703511"/>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B74DF4FE-1A00-4C69-90F0-F9667BA821E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65899" y="2582140"/>
            <a:ext cx="4298053" cy="4291956"/>
          </a:xfrm>
          <a:prstGeom prst="rect">
            <a:avLst/>
          </a:prstGeom>
        </p:spPr>
      </p:pic>
      <p:sp>
        <p:nvSpPr>
          <p:cNvPr id="9" name="テキスト ボックス 8">
            <a:extLst>
              <a:ext uri="{FF2B5EF4-FFF2-40B4-BE49-F238E27FC236}">
                <a16:creationId xmlns:a16="http://schemas.microsoft.com/office/drawing/2014/main" id="{22A76683-D892-4E29-BB49-0D7F78066D80}"/>
              </a:ext>
            </a:extLst>
          </p:cNvPr>
          <p:cNvSpPr txBox="1"/>
          <p:nvPr/>
        </p:nvSpPr>
        <p:spPr>
          <a:xfrm>
            <a:off x="477944" y="1747027"/>
            <a:ext cx="11380784" cy="769441"/>
          </a:xfrm>
          <a:prstGeom prst="rect">
            <a:avLst/>
          </a:prstGeom>
          <a:solidFill>
            <a:schemeClr val="bg1"/>
          </a:solidFill>
          <a:ln w="57150">
            <a:solidFill>
              <a:srgbClr val="FF0000"/>
            </a:solidFill>
          </a:ln>
        </p:spPr>
        <p:txBody>
          <a:bodyPr wrap="square" rtlCol="0">
            <a:spAutoFit/>
          </a:bodyPr>
          <a:lstStyle/>
          <a:p>
            <a:pPr algn="ctr"/>
            <a:r>
              <a:rPr lang="ja-JP" altLang="en-US" sz="4400" dirty="0">
                <a:highlight>
                  <a:srgbClr val="FFFF00"/>
                </a:highlight>
                <a:latin typeface="UD デジタル 教科書体 NP-B" panose="02020700000000000000" pitchFamily="18" charset="-128"/>
                <a:ea typeface="UD デジタル 教科書体 NP-B" panose="02020700000000000000" pitchFamily="18" charset="-128"/>
              </a:rPr>
              <a:t>ユニットバスは</a:t>
            </a:r>
            <a:r>
              <a:rPr lang="en-US" altLang="ja-JP" sz="4400" dirty="0">
                <a:highlight>
                  <a:srgbClr val="FFFF00"/>
                </a:highlight>
                <a:latin typeface="UD デジタル 教科書体 NP-B" panose="02020700000000000000" pitchFamily="18" charset="-128"/>
                <a:ea typeface="UD デジタル 教科書体 NP-B" panose="02020700000000000000" pitchFamily="18" charset="-128"/>
              </a:rPr>
              <a:t>1</a:t>
            </a:r>
            <a:r>
              <a:rPr lang="ja-JP" altLang="en-US" sz="4400" dirty="0">
                <a:highlight>
                  <a:srgbClr val="FFFF00"/>
                </a:highlight>
                <a:latin typeface="UD デジタル 教科書体 NP-B" panose="02020700000000000000" pitchFamily="18" charset="-128"/>
                <a:ea typeface="UD デジタル 教科書体 NP-B" panose="02020700000000000000" pitchFamily="18" charset="-128"/>
              </a:rPr>
              <a:t>人ずつ使う</a:t>
            </a:r>
          </a:p>
        </p:txBody>
      </p:sp>
    </p:spTree>
    <p:extLst>
      <p:ext uri="{BB962C8B-B14F-4D97-AF65-F5344CB8AC3E}">
        <p14:creationId xmlns:p14="http://schemas.microsoft.com/office/powerpoint/2010/main" val="158012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130"/>
                                        </p:tgtEl>
                                      </p:cBhvr>
                                    </p:animEffect>
                                    <p:set>
                                      <p:cBhvr>
                                        <p:cTn id="7" dur="1" fill="hold">
                                          <p:stCondLst>
                                            <p:cond delay="499"/>
                                          </p:stCondLst>
                                        </p:cTn>
                                        <p:tgtEl>
                                          <p:spTgt spid="5130"/>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xit" presetSubtype="0" fill="hold" nodeType="withEffect">
                                  <p:stCondLst>
                                    <p:cond delay="0"/>
                                  </p:stCondLst>
                                  <p:childTnLst>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par>
                          <p:cTn id="43" fill="hold">
                            <p:stCondLst>
                              <p:cond delay="500"/>
                            </p:stCondLst>
                            <p:childTnLst>
                              <p:par>
                                <p:cTn id="44" presetID="22" presetClass="entr" presetSubtype="2" fill="hold" nodeType="afterEffect">
                                  <p:stCondLst>
                                    <p:cond delay="0"/>
                                  </p:stCondLst>
                                  <p:childTnLst>
                                    <p:set>
                                      <p:cBhvr>
                                        <p:cTn id="45" dur="1" fill="hold">
                                          <p:stCondLst>
                                            <p:cond delay="0"/>
                                          </p:stCondLst>
                                        </p:cTn>
                                        <p:tgtEl>
                                          <p:spTgt spid="8194"/>
                                        </p:tgtEl>
                                        <p:attrNameLst>
                                          <p:attrName>style.visibility</p:attrName>
                                        </p:attrNameLst>
                                      </p:cBhvr>
                                      <p:to>
                                        <p:strVal val="visible"/>
                                      </p:to>
                                    </p:set>
                                    <p:animEffect transition="in" filter="wipe(right)">
                                      <p:cBhvr>
                                        <p:cTn id="46" dur="750"/>
                                        <p:tgtEl>
                                          <p:spTgt spid="8194"/>
                                        </p:tgtEl>
                                      </p:cBhvr>
                                    </p:animEffect>
                                  </p:childTnLst>
                                </p:cTn>
                              </p:par>
                            </p:childTnLst>
                          </p:cTn>
                        </p:par>
                        <p:par>
                          <p:cTn id="47" fill="hold">
                            <p:stCondLst>
                              <p:cond delay="125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54" fill="hold">
                            <p:stCondLst>
                              <p:cond delay="2250"/>
                            </p:stCondLst>
                            <p:childTnLst>
                              <p:par>
                                <p:cTn id="55" presetID="53" presetClass="entr" presetSubtype="16" fill="hold" nodeType="afterEffect">
                                  <p:stCondLst>
                                    <p:cond delay="0"/>
                                  </p:stCondLst>
                                  <p:childTnLst>
                                    <p:set>
                                      <p:cBhvr>
                                        <p:cTn id="56" dur="1" fill="hold">
                                          <p:stCondLst>
                                            <p:cond delay="0"/>
                                          </p:stCondLst>
                                        </p:cTn>
                                        <p:tgtEl>
                                          <p:spTgt spid="1032"/>
                                        </p:tgtEl>
                                        <p:attrNameLst>
                                          <p:attrName>style.visibility</p:attrName>
                                        </p:attrNameLst>
                                      </p:cBhvr>
                                      <p:to>
                                        <p:strVal val="visible"/>
                                      </p:to>
                                    </p:set>
                                    <p:anim calcmode="lin" valueType="num">
                                      <p:cBhvr>
                                        <p:cTn id="57" dur="500" fill="hold"/>
                                        <p:tgtEl>
                                          <p:spTgt spid="1032"/>
                                        </p:tgtEl>
                                        <p:attrNameLst>
                                          <p:attrName>ppt_w</p:attrName>
                                        </p:attrNameLst>
                                      </p:cBhvr>
                                      <p:tavLst>
                                        <p:tav tm="0">
                                          <p:val>
                                            <p:fltVal val="0"/>
                                          </p:val>
                                        </p:tav>
                                        <p:tav tm="100000">
                                          <p:val>
                                            <p:strVal val="#ppt_w"/>
                                          </p:val>
                                        </p:tav>
                                      </p:tavLst>
                                    </p:anim>
                                    <p:anim calcmode="lin" valueType="num">
                                      <p:cBhvr>
                                        <p:cTn id="58" dur="500" fill="hold"/>
                                        <p:tgtEl>
                                          <p:spTgt spid="1032"/>
                                        </p:tgtEl>
                                        <p:attrNameLst>
                                          <p:attrName>ppt_h</p:attrName>
                                        </p:attrNameLst>
                                      </p:cBhvr>
                                      <p:tavLst>
                                        <p:tav tm="0">
                                          <p:val>
                                            <p:fltVal val="0"/>
                                          </p:val>
                                        </p:tav>
                                        <p:tav tm="100000">
                                          <p:val>
                                            <p:strVal val="#ppt_h"/>
                                          </p:val>
                                        </p:tav>
                                      </p:tavLst>
                                    </p:anim>
                                    <p:animEffect transition="in" filter="fade">
                                      <p:cBhvr>
                                        <p:cTn id="59"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2F7E3C5A-FD34-431B-BA45-B2E62F59467F}"/>
              </a:ext>
            </a:extLst>
          </p:cNvPr>
          <p:cNvSpPr txBox="1"/>
          <p:nvPr/>
        </p:nvSpPr>
        <p:spPr>
          <a:xfrm>
            <a:off x="405608" y="214545"/>
            <a:ext cx="11380784" cy="1015663"/>
          </a:xfrm>
          <a:prstGeom prst="rect">
            <a:avLst/>
          </a:prstGeom>
          <a:solidFill>
            <a:schemeClr val="bg1"/>
          </a:solidFill>
          <a:ln w="57150">
            <a:solidFill>
              <a:srgbClr val="FF0000"/>
            </a:solidFill>
          </a:ln>
        </p:spPr>
        <p:txBody>
          <a:bodyPr wrap="square" rtlCol="0">
            <a:spAutoFit/>
          </a:bodyPr>
          <a:lstStyle/>
          <a:p>
            <a:pPr algn="ctr"/>
            <a:r>
              <a:rPr lang="ja-JP" altLang="en-US" sz="6000" dirty="0">
                <a:highlight>
                  <a:srgbClr val="FFFF00"/>
                </a:highlight>
                <a:latin typeface="UD デジタル 教科書体 NP-B" panose="02020700000000000000" pitchFamily="18" charset="-128"/>
                <a:ea typeface="UD デジタル 教科書体 NP-B" panose="02020700000000000000" pitchFamily="18" charset="-128"/>
              </a:rPr>
              <a:t>許可なく相手の写真をとらない</a:t>
            </a:r>
            <a:endParaRPr lang="en-US" altLang="ja-JP" sz="6000" dirty="0">
              <a:highlight>
                <a:srgbClr val="FFFF00"/>
              </a:highlight>
              <a:latin typeface="UD デジタル 教科書体 NP-B" panose="02020700000000000000" pitchFamily="18" charset="-128"/>
              <a:ea typeface="UD デジタル 教科書体 NP-B" panose="02020700000000000000" pitchFamily="18" charset="-128"/>
            </a:endParaRPr>
          </a:p>
        </p:txBody>
      </p:sp>
      <p:pic>
        <p:nvPicPr>
          <p:cNvPr id="1028" name="Picture 4">
            <a:extLst>
              <a:ext uri="{FF2B5EF4-FFF2-40B4-BE49-F238E27FC236}">
                <a16:creationId xmlns:a16="http://schemas.microsoft.com/office/drawing/2014/main" id="{2C578E66-3056-38E5-1E47-5352B8A8450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96706" y="2363615"/>
            <a:ext cx="2082989" cy="2763671"/>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2AD95984-61A2-3237-6B7A-C11AF019BAD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171302" y="1789435"/>
            <a:ext cx="2585818" cy="2185046"/>
          </a:xfrm>
          <a:prstGeom prst="rect">
            <a:avLst/>
          </a:prstGeom>
          <a:solidFill>
            <a:schemeClr val="bg1"/>
          </a:solidFill>
          <a:ln w="31750">
            <a:solidFill>
              <a:schemeClr val="tx1"/>
            </a:solidFill>
          </a:ln>
        </p:spPr>
      </p:pic>
      <p:sp>
        <p:nvSpPr>
          <p:cNvPr id="10" name="雲形吹き出し 9">
            <a:extLst>
              <a:ext uri="{FF2B5EF4-FFF2-40B4-BE49-F238E27FC236}">
                <a16:creationId xmlns:a16="http://schemas.microsoft.com/office/drawing/2014/main" id="{A676DA3A-6226-9C1A-320A-7300111B1424}"/>
              </a:ext>
            </a:extLst>
          </p:cNvPr>
          <p:cNvSpPr/>
          <p:nvPr/>
        </p:nvSpPr>
        <p:spPr>
          <a:xfrm>
            <a:off x="4790610" y="1256140"/>
            <a:ext cx="4232018" cy="1514323"/>
          </a:xfrm>
          <a:prstGeom prst="cloudCallout">
            <a:avLst>
              <a:gd name="adj1" fmla="val -27684"/>
              <a:gd name="adj2" fmla="val 5772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2400" b="1" dirty="0">
                <a:solidFill>
                  <a:schemeClr val="accent4">
                    <a:lumMod val="50000"/>
                  </a:schemeClr>
                </a:solidFill>
                <a:effectLst/>
                <a:latin typeface="ＭＳ ゴシック" panose="020B0609070205080204" pitchFamily="49" charset="-128"/>
                <a:ea typeface="ＭＳ ゴシック" panose="020B0609070205080204" pitchFamily="49" charset="-128"/>
              </a:rPr>
              <a:t>こっそり</a:t>
            </a:r>
            <a:endParaRPr kumimoji="1" lang="en-US" altLang="ja-JP" sz="2400" b="1" dirty="0">
              <a:solidFill>
                <a:schemeClr val="accent4">
                  <a:lumMod val="50000"/>
                </a:schemeClr>
              </a:solidFill>
              <a:effectLst/>
              <a:latin typeface="ＭＳ ゴシック" panose="020B0609070205080204" pitchFamily="49" charset="-128"/>
              <a:ea typeface="ＭＳ ゴシック" panose="020B0609070205080204" pitchFamily="49" charset="-128"/>
            </a:endParaRPr>
          </a:p>
          <a:p>
            <a:pPr algn="ctr"/>
            <a:r>
              <a:rPr lang="ja-JP" altLang="en-US" sz="2400" b="1" dirty="0">
                <a:solidFill>
                  <a:schemeClr val="accent4">
                    <a:lumMod val="50000"/>
                  </a:schemeClr>
                </a:solidFill>
                <a:effectLst/>
                <a:latin typeface="ＭＳ ゴシック" panose="020B0609070205080204" pitchFamily="49" charset="-128"/>
                <a:ea typeface="ＭＳ ゴシック" panose="020B0609070205080204" pitchFamily="49" charset="-128"/>
              </a:rPr>
              <a:t>と</a:t>
            </a:r>
            <a:r>
              <a:rPr kumimoji="1" lang="ja-JP" altLang="en-US" sz="2400" b="1" dirty="0">
                <a:solidFill>
                  <a:schemeClr val="accent4">
                    <a:lumMod val="50000"/>
                  </a:schemeClr>
                </a:solidFill>
                <a:effectLst/>
                <a:latin typeface="ＭＳ ゴシック" panose="020B0609070205080204" pitchFamily="49" charset="-128"/>
                <a:ea typeface="ＭＳ ゴシック" panose="020B0609070205080204" pitchFamily="49" charset="-128"/>
              </a:rPr>
              <a:t>っちゃおう</a:t>
            </a:r>
            <a:r>
              <a:rPr kumimoji="1" lang="en-US" altLang="ja-JP" sz="2400" b="1" dirty="0">
                <a:solidFill>
                  <a:schemeClr val="accent4">
                    <a:lumMod val="50000"/>
                  </a:schemeClr>
                </a:solidFill>
                <a:effectLst/>
                <a:latin typeface="ＭＳ ゴシック" panose="020B0609070205080204" pitchFamily="49" charset="-128"/>
                <a:ea typeface="ＭＳ ゴシック" panose="020B0609070205080204" pitchFamily="49" charset="-128"/>
              </a:rPr>
              <a:t>〜</a:t>
            </a:r>
            <a:r>
              <a:rPr kumimoji="1" lang="ja-JP" altLang="en-US" sz="2400" b="1" dirty="0">
                <a:solidFill>
                  <a:schemeClr val="accent4">
                    <a:lumMod val="50000"/>
                  </a:schemeClr>
                </a:solidFill>
                <a:effectLst/>
                <a:latin typeface="ＭＳ ゴシック" panose="020B0609070205080204" pitchFamily="49" charset="-128"/>
                <a:ea typeface="ＭＳ ゴシック" panose="020B0609070205080204" pitchFamily="49" charset="-128"/>
              </a:rPr>
              <a:t>！</a:t>
            </a:r>
          </a:p>
        </p:txBody>
      </p:sp>
      <p:pic>
        <p:nvPicPr>
          <p:cNvPr id="1034" name="Picture 10">
            <a:extLst>
              <a:ext uri="{FF2B5EF4-FFF2-40B4-BE49-F238E27FC236}">
                <a16:creationId xmlns:a16="http://schemas.microsoft.com/office/drawing/2014/main" id="{C552ACDF-6BC0-6668-9BF6-43FEDB72CA5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271285" y="3274696"/>
            <a:ext cx="1812966" cy="2369187"/>
          </a:xfrm>
          <a:prstGeom prst="rect">
            <a:avLst/>
          </a:prstGeom>
          <a:solidFill>
            <a:schemeClr val="bg1"/>
          </a:solidFill>
          <a:ln w="31750">
            <a:solidFill>
              <a:schemeClr val="tx1"/>
            </a:solidFill>
          </a:ln>
        </p:spPr>
      </p:pic>
      <p:pic>
        <p:nvPicPr>
          <p:cNvPr id="1036" name="Picture 12">
            <a:extLst>
              <a:ext uri="{FF2B5EF4-FFF2-40B4-BE49-F238E27FC236}">
                <a16:creationId xmlns:a16="http://schemas.microsoft.com/office/drawing/2014/main" id="{4DB9B0DB-FBF7-35B3-0CD7-E913A8EAB9E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flipH="1">
            <a:off x="-95773" y="1534282"/>
            <a:ext cx="3725303" cy="4058336"/>
          </a:xfrm>
          <a:prstGeom prst="rect">
            <a:avLst/>
          </a:prstGeom>
          <a:noFill/>
          <a:extLst>
            <a:ext uri="{909E8E84-426E-40DD-AFC4-6F175D3DCCD1}">
              <a14:hiddenFill xmlns:a14="http://schemas.microsoft.com/office/drawing/2010/main">
                <a:solidFill>
                  <a:srgbClr val="FFFFFF"/>
                </a:solidFill>
              </a14:hiddenFill>
            </a:ext>
          </a:extLst>
        </p:spPr>
      </p:pic>
      <p:sp>
        <p:nvSpPr>
          <p:cNvPr id="11" name="乗算記号 10">
            <a:extLst>
              <a:ext uri="{FF2B5EF4-FFF2-40B4-BE49-F238E27FC236}">
                <a16:creationId xmlns:a16="http://schemas.microsoft.com/office/drawing/2014/main" id="{BF7FD7A9-8319-A60B-0C7E-37818799006D}"/>
              </a:ext>
            </a:extLst>
          </p:cNvPr>
          <p:cNvSpPr/>
          <p:nvPr/>
        </p:nvSpPr>
        <p:spPr>
          <a:xfrm>
            <a:off x="2466398" y="727501"/>
            <a:ext cx="3314072" cy="3295457"/>
          </a:xfrm>
          <a:prstGeom prst="mathMultiply">
            <a:avLst>
              <a:gd name="adj1" fmla="val 8406"/>
            </a:avLst>
          </a:prstGeom>
          <a:solidFill>
            <a:srgbClr val="FF0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n w="22225">
                <a:solidFill>
                  <a:schemeClr val="accent2"/>
                </a:solidFill>
                <a:prstDash val="solid"/>
              </a:ln>
              <a:solidFill>
                <a:schemeClr val="accent2">
                  <a:lumMod val="40000"/>
                  <a:lumOff val="60000"/>
                </a:schemeClr>
              </a:solidFill>
            </a:endParaRPr>
          </a:p>
        </p:txBody>
      </p:sp>
      <p:sp>
        <p:nvSpPr>
          <p:cNvPr id="16" name="テキスト ボックス 15">
            <a:extLst>
              <a:ext uri="{FF2B5EF4-FFF2-40B4-BE49-F238E27FC236}">
                <a16:creationId xmlns:a16="http://schemas.microsoft.com/office/drawing/2014/main" id="{CDCE8093-F3A7-C8B7-67FF-1949362AB1C7}"/>
              </a:ext>
            </a:extLst>
          </p:cNvPr>
          <p:cNvSpPr txBox="1"/>
          <p:nvPr/>
        </p:nvSpPr>
        <p:spPr>
          <a:xfrm>
            <a:off x="2249896" y="5233633"/>
            <a:ext cx="7942067" cy="1569660"/>
          </a:xfrm>
          <a:prstGeom prst="rect">
            <a:avLst/>
          </a:prstGeom>
          <a:solidFill>
            <a:schemeClr val="bg1"/>
          </a:solidFill>
          <a:ln w="38100">
            <a:solidFill>
              <a:srgbClr val="FF0000"/>
            </a:solidFill>
          </a:ln>
        </p:spPr>
        <p:txBody>
          <a:bodyPr wrap="square" rtlCol="0">
            <a:spAutoFit/>
          </a:bodyPr>
          <a:lstStyle/>
          <a:p>
            <a:r>
              <a:rPr kumimoji="1" lang="ja-JP" altLang="en-US" sz="2500" b="1" i="1" dirty="0">
                <a:latin typeface="MS Gothic" panose="020B0609070205080204" pitchFamily="49" charset="-128"/>
                <a:ea typeface="MS Gothic" panose="020B0609070205080204" pitchFamily="49" charset="-128"/>
              </a:rPr>
              <a:t>　</a:t>
            </a:r>
            <a:r>
              <a:rPr kumimoji="1" lang="ja-JP" altLang="en-US" sz="3200" b="1" i="1" dirty="0">
                <a:latin typeface="UD デジタル 教科書体 NP-B" panose="02020700000000000000" pitchFamily="18" charset="-128"/>
                <a:ea typeface="UD デジタル 教科書体 NP-B" panose="02020700000000000000" pitchFamily="18" charset="-128"/>
              </a:rPr>
              <a:t>犯罪になる可能性あり。見られて傷ついたり、はずかしい思いをしたりするかもしれない写真はとってはいけない。</a:t>
            </a:r>
            <a:endParaRPr kumimoji="1" lang="ja-JP" altLang="en-US" sz="2500" b="1" i="1" dirty="0">
              <a:latin typeface="UD デジタル 教科書体 NP-B" panose="02020700000000000000" pitchFamily="18" charset="-128"/>
              <a:ea typeface="UD デジタル 教科書体 NP-B" panose="02020700000000000000" pitchFamily="18" charset="-128"/>
            </a:endParaRPr>
          </a:p>
        </p:txBody>
      </p:sp>
      <p:pic>
        <p:nvPicPr>
          <p:cNvPr id="1026" name="Picture 2">
            <a:extLst>
              <a:ext uri="{FF2B5EF4-FFF2-40B4-BE49-F238E27FC236}">
                <a16:creationId xmlns:a16="http://schemas.microsoft.com/office/drawing/2014/main" id="{1F31B609-A228-D25E-78D7-008798AF282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781452" y="2858743"/>
            <a:ext cx="2814429" cy="2185046"/>
          </a:xfrm>
          <a:prstGeom prst="rect">
            <a:avLst/>
          </a:prstGeom>
          <a:solidFill>
            <a:schemeClr val="bg1"/>
          </a:solidFill>
          <a:ln w="31750">
            <a:solidFill>
              <a:schemeClr val="tx1"/>
            </a:solidFill>
          </a:ln>
        </p:spPr>
      </p:pic>
    </p:spTree>
    <p:extLst>
      <p:ext uri="{BB962C8B-B14F-4D97-AF65-F5344CB8AC3E}">
        <p14:creationId xmlns:p14="http://schemas.microsoft.com/office/powerpoint/2010/main" val="320811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repeatCount="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repeatCount="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heckerboard(across)">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checkerboard(across)">
                                      <p:cBhvr>
                                        <p:cTn id="17" dur="500"/>
                                        <p:tgtEl>
                                          <p:spTgt spid="1034"/>
                                        </p:tgtEl>
                                      </p:cBhvr>
                                    </p:animEffect>
                                  </p:childTnLst>
                                </p:cTn>
                              </p:par>
                            </p:childTnLst>
                          </p:cTn>
                        </p:par>
                        <p:par>
                          <p:cTn id="18" fill="hold">
                            <p:stCondLst>
                              <p:cond delay="500"/>
                            </p:stCondLst>
                            <p:childTnLst>
                              <p:par>
                                <p:cTn id="19" presetID="23" presetClass="entr" presetSubtype="16" fill="hold" nodeType="afterEffect">
                                  <p:stCondLst>
                                    <p:cond delay="0"/>
                                  </p:stCondLst>
                                  <p:childTnLst>
                                    <p:set>
                                      <p:cBhvr>
                                        <p:cTn id="20" dur="1" fill="hold">
                                          <p:stCondLst>
                                            <p:cond delay="0"/>
                                          </p:stCondLst>
                                        </p:cTn>
                                        <p:tgtEl>
                                          <p:spTgt spid="1036"/>
                                        </p:tgtEl>
                                        <p:attrNameLst>
                                          <p:attrName>style.visibility</p:attrName>
                                        </p:attrNameLst>
                                      </p:cBhvr>
                                      <p:to>
                                        <p:strVal val="visible"/>
                                      </p:to>
                                    </p:set>
                                    <p:anim calcmode="lin" valueType="num">
                                      <p:cBhvr>
                                        <p:cTn id="21" dur="750" fill="hold"/>
                                        <p:tgtEl>
                                          <p:spTgt spid="1036"/>
                                        </p:tgtEl>
                                        <p:attrNameLst>
                                          <p:attrName>ppt_w</p:attrName>
                                        </p:attrNameLst>
                                      </p:cBhvr>
                                      <p:tavLst>
                                        <p:tav tm="0">
                                          <p:val>
                                            <p:fltVal val="0"/>
                                          </p:val>
                                        </p:tav>
                                        <p:tav tm="100000">
                                          <p:val>
                                            <p:strVal val="#ppt_w"/>
                                          </p:val>
                                        </p:tav>
                                      </p:tavLst>
                                    </p:anim>
                                    <p:anim calcmode="lin" valueType="num">
                                      <p:cBhvr>
                                        <p:cTn id="22" dur="750" fill="hold"/>
                                        <p:tgtEl>
                                          <p:spTgt spid="1036"/>
                                        </p:tgtEl>
                                        <p:attrNameLst>
                                          <p:attrName>ppt_h</p:attrName>
                                        </p:attrNameLst>
                                      </p:cBhvr>
                                      <p:tavLst>
                                        <p:tav tm="0">
                                          <p:val>
                                            <p:fltVal val="0"/>
                                          </p:val>
                                        </p:tav>
                                        <p:tav tm="100000">
                                          <p:val>
                                            <p:strVal val="#ppt_h"/>
                                          </p:val>
                                        </p:tav>
                                      </p:tavLst>
                                    </p:anim>
                                  </p:childTnLst>
                                </p:cTn>
                              </p:par>
                            </p:childTnLst>
                          </p:cTn>
                        </p:par>
                        <p:par>
                          <p:cTn id="23" fill="hold">
                            <p:stCondLst>
                              <p:cond delay="1250"/>
                            </p:stCondLst>
                            <p:childTnLst>
                              <p:par>
                                <p:cTn id="24" presetID="26"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362">
                                          <p:stCondLst>
                                            <p:cond delay="0"/>
                                          </p:stCondLst>
                                        </p:cTn>
                                        <p:tgtEl>
                                          <p:spTgt spid="11"/>
                                        </p:tgtEl>
                                      </p:cBhvr>
                                    </p:animEffect>
                                    <p:anim calcmode="lin" valueType="num">
                                      <p:cBhvr>
                                        <p:cTn id="27"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8"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9"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30"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31"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32" dur="16">
                                          <p:stCondLst>
                                            <p:cond delay="406"/>
                                          </p:stCondLst>
                                        </p:cTn>
                                        <p:tgtEl>
                                          <p:spTgt spid="11"/>
                                        </p:tgtEl>
                                      </p:cBhvr>
                                      <p:to x="100000" y="60000"/>
                                    </p:animScale>
                                    <p:animScale>
                                      <p:cBhvr>
                                        <p:cTn id="33" dur="104" decel="50000">
                                          <p:stCondLst>
                                            <p:cond delay="423"/>
                                          </p:stCondLst>
                                        </p:cTn>
                                        <p:tgtEl>
                                          <p:spTgt spid="11"/>
                                        </p:tgtEl>
                                      </p:cBhvr>
                                      <p:to x="100000" y="100000"/>
                                    </p:animScale>
                                    <p:animScale>
                                      <p:cBhvr>
                                        <p:cTn id="34" dur="16">
                                          <p:stCondLst>
                                            <p:cond delay="820"/>
                                          </p:stCondLst>
                                        </p:cTn>
                                        <p:tgtEl>
                                          <p:spTgt spid="11"/>
                                        </p:tgtEl>
                                      </p:cBhvr>
                                      <p:to x="100000" y="80000"/>
                                    </p:animScale>
                                    <p:animScale>
                                      <p:cBhvr>
                                        <p:cTn id="35" dur="104" decel="50000">
                                          <p:stCondLst>
                                            <p:cond delay="836"/>
                                          </p:stCondLst>
                                        </p:cTn>
                                        <p:tgtEl>
                                          <p:spTgt spid="11"/>
                                        </p:tgtEl>
                                      </p:cBhvr>
                                      <p:to x="100000" y="100000"/>
                                    </p:animScale>
                                    <p:animScale>
                                      <p:cBhvr>
                                        <p:cTn id="36" dur="16">
                                          <p:stCondLst>
                                            <p:cond delay="1026"/>
                                          </p:stCondLst>
                                        </p:cTn>
                                        <p:tgtEl>
                                          <p:spTgt spid="11"/>
                                        </p:tgtEl>
                                      </p:cBhvr>
                                      <p:to x="100000" y="90000"/>
                                    </p:animScale>
                                    <p:animScale>
                                      <p:cBhvr>
                                        <p:cTn id="37" dur="104" decel="50000">
                                          <p:stCondLst>
                                            <p:cond delay="1042"/>
                                          </p:stCondLst>
                                        </p:cTn>
                                        <p:tgtEl>
                                          <p:spTgt spid="11"/>
                                        </p:tgtEl>
                                      </p:cBhvr>
                                      <p:to x="100000" y="100000"/>
                                    </p:animScale>
                                    <p:animScale>
                                      <p:cBhvr>
                                        <p:cTn id="38" dur="16">
                                          <p:stCondLst>
                                            <p:cond delay="1130"/>
                                          </p:stCondLst>
                                        </p:cTn>
                                        <p:tgtEl>
                                          <p:spTgt spid="11"/>
                                        </p:tgtEl>
                                      </p:cBhvr>
                                      <p:to x="100000" y="95000"/>
                                    </p:animScale>
                                    <p:animScale>
                                      <p:cBhvr>
                                        <p:cTn id="39" dur="104" decel="50000">
                                          <p:stCondLst>
                                            <p:cond delay="1146"/>
                                          </p:stCondLst>
                                        </p:cTn>
                                        <p:tgtEl>
                                          <p:spTgt spid="11"/>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linds(horizont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A6A7CEF-E87B-4A80-9B17-CD62AED5D8A0}"/>
              </a:ext>
            </a:extLst>
          </p:cNvPr>
          <p:cNvSpPr txBox="1"/>
          <p:nvPr/>
        </p:nvSpPr>
        <p:spPr>
          <a:xfrm>
            <a:off x="1143000" y="298689"/>
            <a:ext cx="9906000" cy="1107996"/>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もうすぐ</a:t>
            </a:r>
            <a:r>
              <a:rPr lang="ja-JP" altLang="en-US" sz="6600" dirty="0">
                <a:latin typeface="UD デジタル 教科書体 NP-B" panose="02020700000000000000" pitchFamily="18" charset="-128"/>
                <a:ea typeface="UD デジタル 教科書体 NP-B" panose="02020700000000000000" pitchFamily="18" charset="-128"/>
              </a:rPr>
              <a:t>修学旅行</a:t>
            </a:r>
            <a:r>
              <a:rPr lang="ja-JP" altLang="en-US" sz="4800" dirty="0">
                <a:latin typeface="UD デジタル 教科書体 NP-B" panose="02020700000000000000" pitchFamily="18" charset="-128"/>
                <a:ea typeface="UD デジタル 教科書体 NP-B" panose="02020700000000000000" pitchFamily="18" charset="-128"/>
              </a:rPr>
              <a:t>！</a:t>
            </a:r>
          </a:p>
        </p:txBody>
      </p:sp>
      <p:sp>
        <p:nvSpPr>
          <p:cNvPr id="4" name="ハート 3">
            <a:extLst>
              <a:ext uri="{FF2B5EF4-FFF2-40B4-BE49-F238E27FC236}">
                <a16:creationId xmlns:a16="http://schemas.microsoft.com/office/drawing/2014/main" id="{DA3EA884-E634-414F-BBCF-76D7A4404D30}"/>
              </a:ext>
            </a:extLst>
          </p:cNvPr>
          <p:cNvSpPr/>
          <p:nvPr/>
        </p:nvSpPr>
        <p:spPr>
          <a:xfrm>
            <a:off x="2207568" y="1340768"/>
            <a:ext cx="8136904" cy="5073659"/>
          </a:xfrm>
          <a:prstGeom prst="hear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EC93072F-9A29-4067-92CF-04ADF4EDE6A0}"/>
              </a:ext>
            </a:extLst>
          </p:cNvPr>
          <p:cNvSpPr txBox="1"/>
          <p:nvPr/>
        </p:nvSpPr>
        <p:spPr>
          <a:xfrm>
            <a:off x="1847528" y="2501608"/>
            <a:ext cx="8712968" cy="1569660"/>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自分も、みんなも</a:t>
            </a:r>
            <a:endParaRPr lang="en-US" altLang="ja-JP" sz="4800" dirty="0">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66FF"/>
                </a:solidFill>
                <a:latin typeface="UD デジタル 教科書体 NP-B" panose="02020700000000000000" pitchFamily="18" charset="-128"/>
                <a:ea typeface="UD デジタル 教科書体 NP-B" panose="02020700000000000000" pitchFamily="18" charset="-128"/>
              </a:rPr>
              <a:t>元気に</a:t>
            </a:r>
            <a:r>
              <a:rPr lang="ja-JP" altLang="en-US" sz="4800">
                <a:latin typeface="UD デジタル 教科書体 NP-B" panose="02020700000000000000" pitchFamily="18" charset="-128"/>
                <a:ea typeface="UD デジタル 教科書体 NP-B" panose="02020700000000000000" pitchFamily="18" charset="-128"/>
              </a:rPr>
              <a:t>、</a:t>
            </a:r>
            <a:r>
              <a:rPr lang="ja-JP" altLang="en-US" sz="4800">
                <a:solidFill>
                  <a:srgbClr val="FF0000"/>
                </a:solidFill>
                <a:latin typeface="UD デジタル 教科書体 NP-B" panose="02020700000000000000" pitchFamily="18" charset="-128"/>
                <a:ea typeface="UD デジタル 教科書体 NP-B" panose="02020700000000000000" pitchFamily="18" charset="-128"/>
              </a:rPr>
              <a:t>楽しく</a:t>
            </a:r>
            <a:r>
              <a:rPr lang="ja-JP" altLang="en-US" sz="4800">
                <a:latin typeface="UD デジタル 教科書体 NP-B" panose="02020700000000000000" pitchFamily="18" charset="-128"/>
                <a:ea typeface="UD デジタル 教科書体 NP-B" panose="02020700000000000000" pitchFamily="18" charset="-128"/>
              </a:rPr>
              <a:t>過ごそう</a:t>
            </a:r>
            <a:r>
              <a:rPr lang="ja-JP" altLang="en-US" sz="4800" dirty="0">
                <a:latin typeface="UD デジタル 教科書体 NP-B" panose="02020700000000000000" pitchFamily="18" charset="-128"/>
                <a:ea typeface="UD デジタル 教科書体 NP-B" panose="02020700000000000000" pitchFamily="18" charset="-128"/>
              </a:rPr>
              <a:t>！</a:t>
            </a:r>
            <a:endParaRPr lang="en-US" altLang="ja-JP" sz="4800" dirty="0">
              <a:latin typeface="UD デジタル 教科書体 NP-B" panose="02020700000000000000" pitchFamily="18" charset="-128"/>
              <a:ea typeface="UD デジタル 教科書体 NP-B" panose="02020700000000000000" pitchFamily="18" charset="-128"/>
            </a:endParaRPr>
          </a:p>
        </p:txBody>
      </p:sp>
      <p:pic>
        <p:nvPicPr>
          <p:cNvPr id="10" name="Picture 2">
            <a:extLst>
              <a:ext uri="{FF2B5EF4-FFF2-40B4-BE49-F238E27FC236}">
                <a16:creationId xmlns:a16="http://schemas.microsoft.com/office/drawing/2014/main" id="{07935521-E173-54FC-F09D-A59F299D628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462200" y="4746084"/>
            <a:ext cx="1729432" cy="20689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BCD2BD1F-7956-6253-46D4-25C65EEFBE1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26916" y="2576388"/>
            <a:ext cx="2028791" cy="23149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9E46C2D5-DCFD-270A-41A1-78C81EFC38E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367" y="3585835"/>
            <a:ext cx="2307966" cy="20693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C9E0255F-E6C8-1BE9-7383-B764D6797D2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333" y="4891332"/>
            <a:ext cx="1821445" cy="196666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ABF1AD1-E01A-9F7A-A21C-D1B75745665C}"/>
              </a:ext>
            </a:extLst>
          </p:cNvPr>
          <p:cNvSpPr txBox="1"/>
          <p:nvPr/>
        </p:nvSpPr>
        <p:spPr>
          <a:xfrm>
            <a:off x="2720714" y="4381361"/>
            <a:ext cx="6963318" cy="1569660"/>
          </a:xfrm>
          <a:prstGeom prst="rect">
            <a:avLst/>
          </a:prstGeom>
          <a:solidFill>
            <a:srgbClr val="008F00"/>
          </a:solidFill>
        </p:spPr>
        <p:txBody>
          <a:bodyPr wrap="square" rtlCol="0">
            <a:spAutoFit/>
          </a:bodyPr>
          <a:lstStyle/>
          <a:p>
            <a:pPr algn="ctr"/>
            <a:r>
              <a:rPr lang="ja-JP" altLang="en-US" sz="4800" dirty="0">
                <a:ln w="3175">
                  <a:noFill/>
                </a:ln>
                <a:solidFill>
                  <a:schemeClr val="bg1"/>
                </a:solidFill>
                <a:latin typeface="UD デジタル 教科書体 NP-B" panose="02020700000000000000" pitchFamily="18" charset="-128"/>
                <a:ea typeface="UD デジタル 教科書体 NP-B" panose="02020700000000000000" pitchFamily="18" charset="-128"/>
              </a:rPr>
              <a:t>他の部屋の人も</a:t>
            </a:r>
            <a:endParaRPr lang="en-US" altLang="ja-JP" sz="4800" dirty="0">
              <a:ln w="3175">
                <a:noFill/>
              </a:ln>
              <a:solidFill>
                <a:schemeClr val="bg1"/>
              </a:solidFill>
              <a:latin typeface="UD デジタル 教科書体 NP-B" panose="02020700000000000000" pitchFamily="18" charset="-128"/>
              <a:ea typeface="UD デジタル 教科書体 NP-B" panose="02020700000000000000" pitchFamily="18" charset="-128"/>
            </a:endParaRPr>
          </a:p>
          <a:p>
            <a:pPr algn="ctr"/>
            <a:r>
              <a:rPr kumimoji="1" lang="ja-JP" altLang="en-US" sz="4800" dirty="0">
                <a:ln w="3175">
                  <a:noFill/>
                </a:ln>
                <a:solidFill>
                  <a:schemeClr val="bg1"/>
                </a:solidFill>
                <a:latin typeface="UD デジタル 教科書体 NP-B" panose="02020700000000000000" pitchFamily="18" charset="-128"/>
                <a:ea typeface="UD デジタル 教科書体 NP-B" panose="02020700000000000000" pitchFamily="18" charset="-128"/>
              </a:rPr>
              <a:t>気持ちよく過ごすために</a:t>
            </a:r>
          </a:p>
        </p:txBody>
      </p:sp>
    </p:spTree>
    <p:extLst>
      <p:ext uri="{BB962C8B-B14F-4D97-AF65-F5344CB8AC3E}">
        <p14:creationId xmlns:p14="http://schemas.microsoft.com/office/powerpoint/2010/main" val="359106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B76BEEEF-B0AC-4518-AA89-9229EAEFAD06}"/>
              </a:ext>
            </a:extLst>
          </p:cNvPr>
          <p:cNvSpPr/>
          <p:nvPr/>
        </p:nvSpPr>
        <p:spPr>
          <a:xfrm>
            <a:off x="-168696" y="2204864"/>
            <a:ext cx="5505135" cy="4668462"/>
          </a:xfrm>
          <a:prstGeom prst="rect">
            <a:avLst/>
          </a:prstGeom>
          <a:solidFill>
            <a:srgbClr val="E6E0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2F7E3C5A-FD34-431B-BA45-B2E62F59467F}"/>
              </a:ext>
            </a:extLst>
          </p:cNvPr>
          <p:cNvSpPr txBox="1"/>
          <p:nvPr/>
        </p:nvSpPr>
        <p:spPr>
          <a:xfrm>
            <a:off x="475856" y="218358"/>
            <a:ext cx="11380784" cy="2123658"/>
          </a:xfrm>
          <a:prstGeom prst="rect">
            <a:avLst/>
          </a:prstGeom>
          <a:solidFill>
            <a:schemeClr val="bg1"/>
          </a:solidFill>
          <a:ln w="57150">
            <a:solidFill>
              <a:srgbClr val="FF0000"/>
            </a:solidFill>
          </a:ln>
        </p:spPr>
        <p:txBody>
          <a:bodyPr wrap="square" rtlCol="0">
            <a:spAutoFit/>
          </a:bodyPr>
          <a:lstStyle/>
          <a:p>
            <a:pPr algn="ctr"/>
            <a:r>
              <a:rPr lang="ja-JP" altLang="en-US" sz="6600" dirty="0">
                <a:highlight>
                  <a:srgbClr val="FFFF00"/>
                </a:highlight>
                <a:latin typeface="UD デジタル 教科書体 NP-B" panose="02020700000000000000" pitchFamily="18" charset="-128"/>
                <a:ea typeface="UD デジタル 教科書体 NP-B" panose="02020700000000000000" pitchFamily="18" charset="-128"/>
              </a:rPr>
              <a:t>部屋では</a:t>
            </a:r>
            <a:endParaRPr lang="en-US" altLang="ja-JP" sz="6600" dirty="0">
              <a:highlight>
                <a:srgbClr val="FFFF00"/>
              </a:highlight>
              <a:latin typeface="UD デジタル 教科書体 NP-B" panose="02020700000000000000" pitchFamily="18" charset="-128"/>
              <a:ea typeface="UD デジタル 教科書体 NP-B" panose="02020700000000000000" pitchFamily="18" charset="-128"/>
            </a:endParaRPr>
          </a:p>
          <a:p>
            <a:pPr algn="ctr"/>
            <a:r>
              <a:rPr lang="ja-JP" altLang="en-US" sz="6600" dirty="0">
                <a:highlight>
                  <a:srgbClr val="FFFF00"/>
                </a:highlight>
                <a:latin typeface="UD デジタル 教科書体 NP-B" panose="02020700000000000000" pitchFamily="18" charset="-128"/>
                <a:ea typeface="UD デジタル 教科書体 NP-B" panose="02020700000000000000" pitchFamily="18" charset="-128"/>
              </a:rPr>
              <a:t>静かに落ち着いて過ごす</a:t>
            </a:r>
          </a:p>
        </p:txBody>
      </p:sp>
      <p:pic>
        <p:nvPicPr>
          <p:cNvPr id="1026" name="Picture 2">
            <a:extLst>
              <a:ext uri="{FF2B5EF4-FFF2-40B4-BE49-F238E27FC236}">
                <a16:creationId xmlns:a16="http://schemas.microsoft.com/office/drawing/2014/main" id="{B1210331-775D-4C98-B7DD-DC7A33D50B2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65942" y="2802964"/>
            <a:ext cx="2778603" cy="40500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213268D-36BE-423F-BD67-F4B12E43302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336439" y="4670850"/>
            <a:ext cx="1732449" cy="21777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9FCF6FB9-67B9-4F7D-B93F-ABDC9BABD5A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0166442" y="4641753"/>
            <a:ext cx="2036585" cy="23492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209DB1C0-175C-422E-A99D-8120B4821866}"/>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t="-6040"/>
          <a:stretch/>
        </p:blipFill>
        <p:spPr bwMode="auto">
          <a:xfrm rot="3314833">
            <a:off x="7038274" y="4564886"/>
            <a:ext cx="1843500" cy="1738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82610CDC-24C8-4D4D-A6CE-DF39970EEFF2}"/>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t="-6040"/>
          <a:stretch/>
        </p:blipFill>
        <p:spPr bwMode="auto">
          <a:xfrm rot="17798498">
            <a:off x="7994490" y="3486198"/>
            <a:ext cx="2253288" cy="21251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a:extLst>
              <a:ext uri="{FF2B5EF4-FFF2-40B4-BE49-F238E27FC236}">
                <a16:creationId xmlns:a16="http://schemas.microsoft.com/office/drawing/2014/main" id="{E767C77B-C06D-4903-B4FD-DA2AFD49A6DE}"/>
              </a:ext>
            </a:extLst>
          </p:cNvPr>
          <p:cNvCxnSpPr>
            <a:cxnSpLocks/>
          </p:cNvCxnSpPr>
          <p:nvPr/>
        </p:nvCxnSpPr>
        <p:spPr>
          <a:xfrm>
            <a:off x="5159896" y="2388052"/>
            <a:ext cx="0" cy="4485274"/>
          </a:xfrm>
          <a:prstGeom prst="line">
            <a:avLst/>
          </a:prstGeom>
          <a:ln w="1905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10" name="乗算記号 9">
            <a:extLst>
              <a:ext uri="{FF2B5EF4-FFF2-40B4-BE49-F238E27FC236}">
                <a16:creationId xmlns:a16="http://schemas.microsoft.com/office/drawing/2014/main" id="{9DE0F6D6-DC81-4523-8A8F-9407B194FEC7}"/>
              </a:ext>
            </a:extLst>
          </p:cNvPr>
          <p:cNvSpPr/>
          <p:nvPr/>
        </p:nvSpPr>
        <p:spPr>
          <a:xfrm>
            <a:off x="6622146" y="2947642"/>
            <a:ext cx="4104453" cy="3925684"/>
          </a:xfrm>
          <a:prstGeom prst="mathMultiply">
            <a:avLst>
              <a:gd name="adj1" fmla="val 10580"/>
            </a:avLst>
          </a:prstGeom>
          <a:solidFill>
            <a:srgbClr val="FF00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9124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15"/>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35" presetClass="emph" presetSubtype="0" fill="hold" nodeType="afterEffect">
                                  <p:stCondLst>
                                    <p:cond delay="0"/>
                                  </p:stCondLst>
                                  <p:childTnLst>
                                    <p:anim calcmode="discrete" valueType="str">
                                      <p:cBhvr>
                                        <p:cTn id="9"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10" fill="hold">
                            <p:stCondLst>
                              <p:cond delay="2000"/>
                            </p:stCondLst>
                            <p:childTnLst>
                              <p:par>
                                <p:cTn id="11" presetID="26" presetClass="emph" presetSubtype="0" fill="hold" nodeType="after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par>
                          <p:cTn id="14" fill="hold">
                            <p:stCondLst>
                              <p:cond delay="2500"/>
                            </p:stCondLst>
                            <p:childTnLst>
                              <p:par>
                                <p:cTn id="15" presetID="26" presetClass="emph" presetSubtype="0" fill="hold" nodeType="afterEffect">
                                  <p:stCondLst>
                                    <p:cond delay="0"/>
                                  </p:stCondLst>
                                  <p:childTnLst>
                                    <p:animEffect transition="out" filter="fade">
                                      <p:cBhvr>
                                        <p:cTn id="16" dur="500" tmFilter="0, 0; .2, .5; .8, .5; 1, 0"/>
                                        <p:tgtEl>
                                          <p:spTgt spid="14"/>
                                        </p:tgtEl>
                                      </p:cBhvr>
                                    </p:animEffect>
                                    <p:animScale>
                                      <p:cBhvr>
                                        <p:cTn id="17" dur="250" autoRev="1" fill="hold"/>
                                        <p:tgtEl>
                                          <p:spTgt spid="14"/>
                                        </p:tgtEl>
                                      </p:cBhvr>
                                      <p:by x="105000" y="105000"/>
                                    </p:animScale>
                                  </p:childTnLst>
                                </p:cTn>
                              </p:par>
                            </p:childTnLst>
                          </p:cTn>
                        </p:par>
                        <p:par>
                          <p:cTn id="18" fill="hold">
                            <p:stCondLst>
                              <p:cond delay="3000"/>
                            </p:stCondLst>
                            <p:childTnLst>
                              <p:par>
                                <p:cTn id="19" presetID="26"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80">
                                          <p:stCondLst>
                                            <p:cond delay="0"/>
                                          </p:stCondLst>
                                        </p:cTn>
                                        <p:tgtEl>
                                          <p:spTgt spid="10"/>
                                        </p:tgtEl>
                                      </p:cBhvr>
                                    </p:animEffect>
                                    <p:anim calcmode="lin" valueType="num">
                                      <p:cBhvr>
                                        <p:cTn id="2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7" dur="26">
                                          <p:stCondLst>
                                            <p:cond delay="650"/>
                                          </p:stCondLst>
                                        </p:cTn>
                                        <p:tgtEl>
                                          <p:spTgt spid="10"/>
                                        </p:tgtEl>
                                      </p:cBhvr>
                                      <p:to x="100000" y="60000"/>
                                    </p:animScale>
                                    <p:animScale>
                                      <p:cBhvr>
                                        <p:cTn id="28" dur="166" decel="50000">
                                          <p:stCondLst>
                                            <p:cond delay="676"/>
                                          </p:stCondLst>
                                        </p:cTn>
                                        <p:tgtEl>
                                          <p:spTgt spid="10"/>
                                        </p:tgtEl>
                                      </p:cBhvr>
                                      <p:to x="100000" y="100000"/>
                                    </p:animScale>
                                    <p:animScale>
                                      <p:cBhvr>
                                        <p:cTn id="29" dur="26">
                                          <p:stCondLst>
                                            <p:cond delay="1312"/>
                                          </p:stCondLst>
                                        </p:cTn>
                                        <p:tgtEl>
                                          <p:spTgt spid="10"/>
                                        </p:tgtEl>
                                      </p:cBhvr>
                                      <p:to x="100000" y="80000"/>
                                    </p:animScale>
                                    <p:animScale>
                                      <p:cBhvr>
                                        <p:cTn id="30" dur="166" decel="50000">
                                          <p:stCondLst>
                                            <p:cond delay="1338"/>
                                          </p:stCondLst>
                                        </p:cTn>
                                        <p:tgtEl>
                                          <p:spTgt spid="10"/>
                                        </p:tgtEl>
                                      </p:cBhvr>
                                      <p:to x="100000" y="100000"/>
                                    </p:animScale>
                                    <p:animScale>
                                      <p:cBhvr>
                                        <p:cTn id="31" dur="26">
                                          <p:stCondLst>
                                            <p:cond delay="1642"/>
                                          </p:stCondLst>
                                        </p:cTn>
                                        <p:tgtEl>
                                          <p:spTgt spid="10"/>
                                        </p:tgtEl>
                                      </p:cBhvr>
                                      <p:to x="100000" y="90000"/>
                                    </p:animScale>
                                    <p:animScale>
                                      <p:cBhvr>
                                        <p:cTn id="32" dur="166" decel="50000">
                                          <p:stCondLst>
                                            <p:cond delay="1668"/>
                                          </p:stCondLst>
                                        </p:cTn>
                                        <p:tgtEl>
                                          <p:spTgt spid="10"/>
                                        </p:tgtEl>
                                      </p:cBhvr>
                                      <p:to x="100000" y="100000"/>
                                    </p:animScale>
                                    <p:animScale>
                                      <p:cBhvr>
                                        <p:cTn id="33" dur="26">
                                          <p:stCondLst>
                                            <p:cond delay="1808"/>
                                          </p:stCondLst>
                                        </p:cTn>
                                        <p:tgtEl>
                                          <p:spTgt spid="10"/>
                                        </p:tgtEl>
                                      </p:cBhvr>
                                      <p:to x="100000" y="95000"/>
                                    </p:animScale>
                                    <p:animScale>
                                      <p:cBhvr>
                                        <p:cTn id="34" dur="166" decel="50000">
                                          <p:stCondLst>
                                            <p:cond delay="1834"/>
                                          </p:stCondLst>
                                        </p:cTn>
                                        <p:tgtEl>
                                          <p:spTgt spid="10"/>
                                        </p:tgtEl>
                                      </p:cBhvr>
                                      <p:to x="100000" y="100000"/>
                                    </p:animScale>
                                  </p:childTnLst>
                                </p:cTn>
                              </p:par>
                            </p:childTnLst>
                          </p:cTn>
                        </p:par>
                        <p:par>
                          <p:cTn id="35" fill="hold">
                            <p:stCondLst>
                              <p:cond delay="5000"/>
                            </p:stCondLst>
                            <p:childTnLst>
                              <p:par>
                                <p:cTn id="36" presetID="10" presetClass="entr" presetSubtype="0" fill="hold" nodeType="after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2F7E3C5A-FD34-431B-BA45-B2E62F59467F}"/>
              </a:ext>
            </a:extLst>
          </p:cNvPr>
          <p:cNvSpPr txBox="1"/>
          <p:nvPr/>
        </p:nvSpPr>
        <p:spPr>
          <a:xfrm>
            <a:off x="475856" y="218358"/>
            <a:ext cx="11380784" cy="1938992"/>
          </a:xfrm>
          <a:prstGeom prst="rect">
            <a:avLst/>
          </a:prstGeom>
          <a:solidFill>
            <a:schemeClr val="bg1"/>
          </a:solidFill>
          <a:ln w="76200">
            <a:solidFill>
              <a:srgbClr val="FFFF00"/>
            </a:solidFill>
          </a:ln>
        </p:spPr>
        <p:txBody>
          <a:bodyPr wrap="square" rtlCol="0">
            <a:spAutoFit/>
          </a:bodyPr>
          <a:lstStyle/>
          <a:p>
            <a:pPr algn="ctr"/>
            <a:r>
              <a:rPr lang="ja-JP" altLang="en-US" sz="6000" dirty="0">
                <a:latin typeface="UD デジタル 教科書体 NP-B" panose="02020700000000000000" pitchFamily="18" charset="-128"/>
                <a:ea typeface="UD デジタル 教科書体 NP-B" panose="02020700000000000000" pitchFamily="18" charset="-128"/>
              </a:rPr>
              <a:t>自分の部屋で過ごし、</a:t>
            </a:r>
            <a:endParaRPr lang="en-US" altLang="ja-JP" sz="6000" dirty="0">
              <a:latin typeface="UD デジタル 教科書体 NP-B" panose="02020700000000000000" pitchFamily="18" charset="-128"/>
              <a:ea typeface="UD デジタル 教科書体 NP-B" panose="02020700000000000000" pitchFamily="18" charset="-128"/>
            </a:endParaRPr>
          </a:p>
          <a:p>
            <a:pPr algn="ctr"/>
            <a:r>
              <a:rPr lang="ja-JP" altLang="en-US" sz="6000" dirty="0">
                <a:latin typeface="UD デジタル 教科書体 NP-B" panose="02020700000000000000" pitchFamily="18" charset="-128"/>
                <a:ea typeface="UD デジタル 教科書体 NP-B" panose="02020700000000000000" pitchFamily="18" charset="-128"/>
              </a:rPr>
              <a:t>ろう下、他の部屋には行かない</a:t>
            </a:r>
          </a:p>
        </p:txBody>
      </p:sp>
      <p:pic>
        <p:nvPicPr>
          <p:cNvPr id="5122" name="Picture 2">
            <a:extLst>
              <a:ext uri="{FF2B5EF4-FFF2-40B4-BE49-F238E27FC236}">
                <a16:creationId xmlns:a16="http://schemas.microsoft.com/office/drawing/2014/main" id="{CD270C61-0523-4319-A960-119BF6D401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31704" y="2268393"/>
            <a:ext cx="3957466" cy="4589607"/>
          </a:xfrm>
          <a:prstGeom prst="rect">
            <a:avLst/>
          </a:prstGeom>
          <a:noFill/>
          <a:extLst>
            <a:ext uri="{909E8E84-426E-40DD-AFC4-6F175D3DCCD1}">
              <a14:hiddenFill xmlns:a14="http://schemas.microsoft.com/office/drawing/2010/main">
                <a:solidFill>
                  <a:srgbClr val="FFFFFF"/>
                </a:solidFill>
              </a14:hiddenFill>
            </a:ext>
          </a:extLst>
        </p:spPr>
      </p:pic>
      <p:sp>
        <p:nvSpPr>
          <p:cNvPr id="3" name="思考の吹き出し: 雲形 2">
            <a:extLst>
              <a:ext uri="{FF2B5EF4-FFF2-40B4-BE49-F238E27FC236}">
                <a16:creationId xmlns:a16="http://schemas.microsoft.com/office/drawing/2014/main" id="{F25C6F6B-0026-49E0-A6FA-D9769B2CD467}"/>
              </a:ext>
            </a:extLst>
          </p:cNvPr>
          <p:cNvSpPr/>
          <p:nvPr/>
        </p:nvSpPr>
        <p:spPr>
          <a:xfrm>
            <a:off x="7173146" y="2342016"/>
            <a:ext cx="4179438" cy="2173969"/>
          </a:xfrm>
          <a:prstGeom prst="cloudCallout">
            <a:avLst>
              <a:gd name="adj1" fmla="val -64033"/>
              <a:gd name="adj2" fmla="val 23059"/>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dirty="0">
                <a:latin typeface="UD Digi Kyokasho NK-B" panose="02020700000000000000" pitchFamily="18" charset="-128"/>
                <a:ea typeface="UD Digi Kyokasho NK-B" panose="02020700000000000000" pitchFamily="18" charset="-128"/>
              </a:rPr>
              <a:t>おしゃべり</a:t>
            </a:r>
            <a:endParaRPr kumimoji="1" lang="en-US" altLang="ja-JP" sz="3600" dirty="0">
              <a:latin typeface="UD Digi Kyokasho NK-B" panose="02020700000000000000" pitchFamily="18" charset="-128"/>
              <a:ea typeface="UD Digi Kyokasho NK-B" panose="02020700000000000000" pitchFamily="18" charset="-128"/>
            </a:endParaRPr>
          </a:p>
          <a:p>
            <a:pPr algn="ctr"/>
            <a:r>
              <a:rPr kumimoji="1" lang="ja-JP" altLang="en-US" sz="3600" dirty="0">
                <a:latin typeface="UD Digi Kyokasho NK-B" panose="02020700000000000000" pitchFamily="18" charset="-128"/>
                <a:ea typeface="UD Digi Kyokasho NK-B" panose="02020700000000000000" pitchFamily="18" charset="-128"/>
              </a:rPr>
              <a:t>しよう！</a:t>
            </a:r>
          </a:p>
        </p:txBody>
      </p:sp>
      <p:sp>
        <p:nvSpPr>
          <p:cNvPr id="6" name="乗算記号 5">
            <a:extLst>
              <a:ext uri="{FF2B5EF4-FFF2-40B4-BE49-F238E27FC236}">
                <a16:creationId xmlns:a16="http://schemas.microsoft.com/office/drawing/2014/main" id="{D3135B93-76CF-48E2-93F1-5270BE3DA029}"/>
              </a:ext>
            </a:extLst>
          </p:cNvPr>
          <p:cNvSpPr/>
          <p:nvPr/>
        </p:nvSpPr>
        <p:spPr>
          <a:xfrm>
            <a:off x="1500301" y="2058540"/>
            <a:ext cx="7200800" cy="4589607"/>
          </a:xfrm>
          <a:prstGeom prst="mathMultiply">
            <a:avLst>
              <a:gd name="adj1" fmla="val 11785"/>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1264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2F7E3C5A-FD34-431B-BA45-B2E62F59467F}"/>
              </a:ext>
            </a:extLst>
          </p:cNvPr>
          <p:cNvSpPr txBox="1"/>
          <p:nvPr/>
        </p:nvSpPr>
        <p:spPr>
          <a:xfrm>
            <a:off x="475856" y="218358"/>
            <a:ext cx="11380784" cy="2123658"/>
          </a:xfrm>
          <a:prstGeom prst="rect">
            <a:avLst/>
          </a:prstGeom>
          <a:solidFill>
            <a:schemeClr val="bg1"/>
          </a:solidFill>
          <a:ln w="76200">
            <a:solidFill>
              <a:srgbClr val="FFFF00"/>
            </a:solidFill>
          </a:ln>
        </p:spPr>
        <p:txBody>
          <a:bodyPr wrap="square" rtlCol="0">
            <a:spAutoFit/>
          </a:bodyPr>
          <a:lstStyle/>
          <a:p>
            <a:pPr algn="ctr"/>
            <a:r>
              <a:rPr lang="ja-JP" altLang="en-US" sz="6600" dirty="0">
                <a:latin typeface="UD デジタル 教科書体 NP-B" panose="02020700000000000000" pitchFamily="18" charset="-128"/>
                <a:ea typeface="UD デジタル 教科書体 NP-B" panose="02020700000000000000" pitchFamily="18" charset="-128"/>
              </a:rPr>
              <a:t>きん急時は</a:t>
            </a:r>
            <a:endParaRPr lang="en-US" altLang="ja-JP" sz="6600" dirty="0">
              <a:latin typeface="UD デジタル 教科書体 NP-B" panose="02020700000000000000" pitchFamily="18" charset="-128"/>
              <a:ea typeface="UD デジタル 教科書体 NP-B" panose="02020700000000000000" pitchFamily="18" charset="-128"/>
            </a:endParaRPr>
          </a:p>
          <a:p>
            <a:pPr algn="ctr"/>
            <a:r>
              <a:rPr lang="ja-JP" altLang="en-US" sz="6600" dirty="0">
                <a:latin typeface="UD デジタル 教科書体 NP-B" panose="02020700000000000000" pitchFamily="18" charset="-128"/>
                <a:ea typeface="UD デジタル 教科書体 NP-B" panose="02020700000000000000" pitchFamily="18" charset="-128"/>
              </a:rPr>
              <a:t>先生の部屋に行く</a:t>
            </a:r>
            <a:endParaRPr lang="en-US" altLang="ja-JP" sz="6600" dirty="0">
              <a:latin typeface="UD デジタル 教科書体 NP-B" panose="02020700000000000000" pitchFamily="18" charset="-128"/>
              <a:ea typeface="UD デジタル 教科書体 NP-B" panose="02020700000000000000" pitchFamily="18" charset="-128"/>
            </a:endParaRPr>
          </a:p>
        </p:txBody>
      </p:sp>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88200" y="3861048"/>
            <a:ext cx="3207719" cy="2996952"/>
          </a:xfrm>
          <a:prstGeom prst="rect">
            <a:avLst/>
          </a:prstGeom>
        </p:spPr>
      </p:pic>
      <p:sp>
        <p:nvSpPr>
          <p:cNvPr id="5" name="円形吹き出し 4"/>
          <p:cNvSpPr/>
          <p:nvPr/>
        </p:nvSpPr>
        <p:spPr>
          <a:xfrm>
            <a:off x="6679053" y="2530100"/>
            <a:ext cx="4418293" cy="1599962"/>
          </a:xfrm>
          <a:prstGeom prst="wedgeEllipseCallout">
            <a:avLst>
              <a:gd name="adj1" fmla="val -6611"/>
              <a:gd name="adj2" fmla="val 7139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a:latin typeface="ＭＳ ゴシック" panose="020B0609070205080204" pitchFamily="49" charset="-128"/>
                <a:ea typeface="ＭＳ ゴシック" panose="020B0609070205080204" pitchFamily="49" charset="-128"/>
              </a:rPr>
              <a:t>先生を呼びに</a:t>
            </a:r>
            <a:endParaRPr lang="en-US" altLang="ja-JP" sz="3200" dirty="0">
              <a:latin typeface="ＭＳ ゴシック" panose="020B0609070205080204" pitchFamily="49" charset="-128"/>
              <a:ea typeface="ＭＳ ゴシック" panose="020B0609070205080204" pitchFamily="49" charset="-128"/>
            </a:endParaRPr>
          </a:p>
          <a:p>
            <a:pPr algn="ctr"/>
            <a:r>
              <a:rPr lang="ja-JP" altLang="en-US" sz="3200" dirty="0">
                <a:latin typeface="ＭＳ ゴシック" panose="020B0609070205080204" pitchFamily="49" charset="-128"/>
                <a:ea typeface="ＭＳ ゴシック" panose="020B0609070205080204" pitchFamily="49" charset="-128"/>
              </a:rPr>
              <a:t>行ってくるね！</a:t>
            </a:r>
            <a:endParaRPr lang="en-US" altLang="ja-JP" sz="3200" dirty="0">
              <a:latin typeface="ＭＳ ゴシック" panose="020B0609070205080204" pitchFamily="49" charset="-128"/>
              <a:ea typeface="ＭＳ ゴシック" panose="020B0609070205080204" pitchFamily="49" charset="-128"/>
            </a:endParaRPr>
          </a:p>
        </p:txBody>
      </p:sp>
      <p:cxnSp>
        <p:nvCxnSpPr>
          <p:cNvPr id="14" name="直線矢印コネクタ 13"/>
          <p:cNvCxnSpPr>
            <a:cxnSpLocks/>
          </p:cNvCxnSpPr>
          <p:nvPr/>
        </p:nvCxnSpPr>
        <p:spPr>
          <a:xfrm>
            <a:off x="6312024" y="2342016"/>
            <a:ext cx="0" cy="479807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 name="テキスト ボックス 2">
            <a:extLst>
              <a:ext uri="{FF2B5EF4-FFF2-40B4-BE49-F238E27FC236}">
                <a16:creationId xmlns:a16="http://schemas.microsoft.com/office/drawing/2014/main" id="{871A8D3E-20FE-09D3-4E00-0603EA84DA81}"/>
              </a:ext>
            </a:extLst>
          </p:cNvPr>
          <p:cNvSpPr txBox="1"/>
          <p:nvPr/>
        </p:nvSpPr>
        <p:spPr>
          <a:xfrm>
            <a:off x="11297974" y="1280187"/>
            <a:ext cx="1117331" cy="369332"/>
          </a:xfrm>
          <a:prstGeom prst="rect">
            <a:avLst/>
          </a:prstGeom>
          <a:noFill/>
        </p:spPr>
        <p:txBody>
          <a:bodyPr wrap="square" rtlCol="0">
            <a:spAutoFit/>
          </a:bodyPr>
          <a:lstStyle/>
          <a:p>
            <a:r>
              <a:rPr kumimoji="1" lang="ja-JP" altLang="en-US" b="1" dirty="0">
                <a:solidFill>
                  <a:schemeClr val="bg1"/>
                </a:solidFill>
              </a:rPr>
              <a:t>せんせい</a:t>
            </a:r>
          </a:p>
        </p:txBody>
      </p:sp>
      <p:pic>
        <p:nvPicPr>
          <p:cNvPr id="1028" name="Picture 4">
            <a:extLst>
              <a:ext uri="{FF2B5EF4-FFF2-40B4-BE49-F238E27FC236}">
                <a16:creationId xmlns:a16="http://schemas.microsoft.com/office/drawing/2014/main" id="{D0A64515-3046-7168-52D9-E8F6E0EA912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6600056" y="4318147"/>
            <a:ext cx="3062065" cy="25398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01B40D4-3A07-E753-36A5-54AD2EE6803C}"/>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b="2873"/>
          <a:stretch/>
        </p:blipFill>
        <p:spPr bwMode="auto">
          <a:xfrm>
            <a:off x="164043" y="2342016"/>
            <a:ext cx="2576832" cy="4039312"/>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611890" y="3337828"/>
            <a:ext cx="1654106" cy="523220"/>
          </a:xfrm>
          <a:prstGeom prst="rect">
            <a:avLst/>
          </a:prstGeom>
          <a:noFill/>
        </p:spPr>
        <p:txBody>
          <a:bodyPr wrap="square" rtlCol="0">
            <a:spAutoFit/>
          </a:bodyPr>
          <a:lstStyle/>
          <a:p>
            <a:r>
              <a:rPr kumimoji="1" lang="ja-JP" altLang="en-US" sz="2800" b="1" dirty="0">
                <a:solidFill>
                  <a:schemeClr val="bg1"/>
                </a:solidFill>
              </a:rPr>
              <a:t>せんせい</a:t>
            </a:r>
          </a:p>
        </p:txBody>
      </p:sp>
      <p:pic>
        <p:nvPicPr>
          <p:cNvPr id="1026" name="Picture 2">
            <a:extLst>
              <a:ext uri="{FF2B5EF4-FFF2-40B4-BE49-F238E27FC236}">
                <a16:creationId xmlns:a16="http://schemas.microsoft.com/office/drawing/2014/main" id="{0A0FBEAA-8921-D2AA-E74E-6680FBC8D56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40874" y="3689437"/>
            <a:ext cx="3018528" cy="3340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25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1420A57-59CF-4C09-BBBA-9FD9EAB325FC}"/>
              </a:ext>
            </a:extLst>
          </p:cNvPr>
          <p:cNvSpPr txBox="1"/>
          <p:nvPr/>
        </p:nvSpPr>
        <p:spPr>
          <a:xfrm>
            <a:off x="-1" y="54289"/>
            <a:ext cx="12096725" cy="1938992"/>
          </a:xfrm>
          <a:prstGeom prst="rect">
            <a:avLst/>
          </a:prstGeom>
          <a:solidFill>
            <a:srgbClr val="FFFFCC"/>
          </a:solidFill>
        </p:spPr>
        <p:txBody>
          <a:bodyPr wrap="square" rtlCol="0">
            <a:spAutoFit/>
          </a:bodyPr>
          <a:lstStyle/>
          <a:p>
            <a:pPr algn="ctr"/>
            <a:r>
              <a:rPr lang="ja-JP" altLang="en-US" sz="6000" b="1" dirty="0">
                <a:ln w="3175">
                  <a:solidFill>
                    <a:schemeClr val="accent6">
                      <a:lumMod val="50000"/>
                    </a:schemeClr>
                  </a:solidFill>
                </a:ln>
                <a:solidFill>
                  <a:schemeClr val="accent6">
                    <a:lumMod val="75000"/>
                  </a:schemeClr>
                </a:solidFill>
                <a:latin typeface="UD デジタル 教科書体 NP-B" panose="02020700000000000000" pitchFamily="18" charset="-128"/>
                <a:ea typeface="UD デジタル 教科書体 NP-B" panose="02020700000000000000" pitchFamily="18" charset="-128"/>
              </a:rPr>
              <a:t>自分も友達も</a:t>
            </a:r>
            <a:endParaRPr lang="en-US" altLang="ja-JP" sz="6000" b="1" dirty="0">
              <a:ln w="3175">
                <a:solidFill>
                  <a:schemeClr val="accent6">
                    <a:lumMod val="50000"/>
                  </a:schemeClr>
                </a:solidFill>
              </a:ln>
              <a:solidFill>
                <a:schemeClr val="accent6">
                  <a:lumMod val="75000"/>
                </a:schemeClr>
              </a:solidFill>
              <a:latin typeface="UD デジタル 教科書体 NP-B" panose="02020700000000000000" pitchFamily="18" charset="-128"/>
              <a:ea typeface="UD デジタル 教科書体 NP-B" panose="02020700000000000000" pitchFamily="18" charset="-128"/>
            </a:endParaRPr>
          </a:p>
          <a:p>
            <a:pPr algn="ctr"/>
            <a:r>
              <a:rPr lang="ja-JP" altLang="en-US" sz="6000" b="1" dirty="0">
                <a:ln w="3175">
                  <a:solidFill>
                    <a:schemeClr val="accent6">
                      <a:lumMod val="50000"/>
                    </a:schemeClr>
                  </a:solidFill>
                </a:ln>
                <a:solidFill>
                  <a:schemeClr val="accent6">
                    <a:lumMod val="75000"/>
                  </a:schemeClr>
                </a:solidFill>
                <a:latin typeface="UD デジタル 教科書体 NP-B" panose="02020700000000000000" pitchFamily="18" charset="-128"/>
                <a:ea typeface="UD デジタル 教科書体 NP-B" panose="02020700000000000000" pitchFamily="18" charset="-128"/>
              </a:rPr>
              <a:t>安心して過ごすためのルール</a:t>
            </a:r>
            <a:endParaRPr lang="ja-JP" altLang="en-US" sz="6000" b="1" dirty="0">
              <a:ln>
                <a:solidFill>
                  <a:schemeClr val="accent6">
                    <a:lumMod val="50000"/>
                  </a:schemeClr>
                </a:solidFill>
              </a:ln>
              <a:solidFill>
                <a:schemeClr val="accent6">
                  <a:lumMod val="75000"/>
                </a:schemeClr>
              </a:solidFill>
              <a:latin typeface="UD デジタル 教科書体 NP-B" panose="02020700000000000000" pitchFamily="18" charset="-128"/>
              <a:ea typeface="UD デジタル 教科書体 NP-B" panose="02020700000000000000" pitchFamily="18" charset="-128"/>
            </a:endParaRPr>
          </a:p>
        </p:txBody>
      </p:sp>
      <p:sp>
        <p:nvSpPr>
          <p:cNvPr id="2" name="テキスト ボックス 1">
            <a:extLst>
              <a:ext uri="{FF2B5EF4-FFF2-40B4-BE49-F238E27FC236}">
                <a16:creationId xmlns:a16="http://schemas.microsoft.com/office/drawing/2014/main" id="{81B73D70-65AA-7070-E598-414CF6B47EFE}"/>
              </a:ext>
            </a:extLst>
          </p:cNvPr>
          <p:cNvSpPr txBox="1"/>
          <p:nvPr/>
        </p:nvSpPr>
        <p:spPr>
          <a:xfrm>
            <a:off x="792221" y="2248861"/>
            <a:ext cx="10512280" cy="1754326"/>
          </a:xfrm>
          <a:prstGeom prst="rect">
            <a:avLst/>
          </a:prstGeom>
          <a:solidFill>
            <a:schemeClr val="bg1"/>
          </a:solidFill>
          <a:ln w="57150">
            <a:solidFill>
              <a:srgbClr val="FF0000"/>
            </a:solidFill>
          </a:ln>
        </p:spPr>
        <p:txBody>
          <a:bodyPr wrap="square" rtlCol="0">
            <a:spAutoFit/>
          </a:bodyPr>
          <a:lstStyle/>
          <a:p>
            <a:pPr algn="ctr"/>
            <a:r>
              <a:rPr lang="ja-JP" altLang="en-US" sz="5400" dirty="0">
                <a:highlight>
                  <a:srgbClr val="FFFF00"/>
                </a:highlight>
                <a:latin typeface="UD デジタル 教科書体 NP-B" panose="02020700000000000000" pitchFamily="18" charset="-128"/>
                <a:ea typeface="UD デジタル 教科書体 NP-B" panose="02020700000000000000" pitchFamily="18" charset="-128"/>
              </a:rPr>
              <a:t>体つきのことをからかったり、</a:t>
            </a:r>
            <a:endParaRPr lang="en-US" altLang="ja-JP" sz="5400" dirty="0">
              <a:highlight>
                <a:srgbClr val="FFFF00"/>
              </a:highlight>
              <a:latin typeface="UD デジタル 教科書体 NP-B" panose="02020700000000000000" pitchFamily="18" charset="-128"/>
              <a:ea typeface="UD デジタル 教科書体 NP-B" panose="02020700000000000000" pitchFamily="18" charset="-128"/>
            </a:endParaRPr>
          </a:p>
          <a:p>
            <a:pPr algn="ctr"/>
            <a:r>
              <a:rPr lang="ja-JP" altLang="en-US" sz="5400" dirty="0">
                <a:highlight>
                  <a:srgbClr val="FFFF00"/>
                </a:highlight>
                <a:latin typeface="UD デジタル 教科書体 NP-B" panose="02020700000000000000" pitchFamily="18" charset="-128"/>
                <a:ea typeface="UD デジタル 教科書体 NP-B" panose="02020700000000000000" pitchFamily="18" charset="-128"/>
              </a:rPr>
              <a:t>話題にしたりしない</a:t>
            </a:r>
          </a:p>
        </p:txBody>
      </p:sp>
      <p:sp>
        <p:nvSpPr>
          <p:cNvPr id="4" name="テキスト ボックス 3">
            <a:extLst>
              <a:ext uri="{FF2B5EF4-FFF2-40B4-BE49-F238E27FC236}">
                <a16:creationId xmlns:a16="http://schemas.microsoft.com/office/drawing/2014/main" id="{A25B3293-D569-0518-457D-746F05A0F7BB}"/>
              </a:ext>
            </a:extLst>
          </p:cNvPr>
          <p:cNvSpPr txBox="1"/>
          <p:nvPr/>
        </p:nvSpPr>
        <p:spPr>
          <a:xfrm>
            <a:off x="777710" y="4258767"/>
            <a:ext cx="10512280" cy="923330"/>
          </a:xfrm>
          <a:prstGeom prst="rect">
            <a:avLst/>
          </a:prstGeom>
          <a:solidFill>
            <a:schemeClr val="bg1"/>
          </a:solidFill>
          <a:ln w="57150">
            <a:solidFill>
              <a:srgbClr val="FF0000"/>
            </a:solidFill>
          </a:ln>
        </p:spPr>
        <p:txBody>
          <a:bodyPr wrap="square" rtlCol="0">
            <a:spAutoFit/>
          </a:bodyPr>
          <a:lstStyle/>
          <a:p>
            <a:pPr algn="ctr"/>
            <a:r>
              <a:rPr lang="ja-JP" altLang="en-US" sz="5400" dirty="0">
                <a:highlight>
                  <a:srgbClr val="FFFF00"/>
                </a:highlight>
                <a:latin typeface="UD デジタル 教科書体 NP-B" panose="02020700000000000000" pitchFamily="18" charset="-128"/>
                <a:ea typeface="UD デジタル 教科書体 NP-B" panose="02020700000000000000" pitchFamily="18" charset="-128"/>
              </a:rPr>
              <a:t>許可なく相手の写真をとらない</a:t>
            </a:r>
            <a:endParaRPr lang="en-US" altLang="ja-JP" sz="5400" dirty="0">
              <a:highlight>
                <a:srgbClr val="FFFF00"/>
              </a:highlight>
              <a:latin typeface="UD デジタル 教科書体 NP-B" panose="02020700000000000000" pitchFamily="18" charset="-128"/>
              <a:ea typeface="UD デジタル 教科書体 NP-B" panose="02020700000000000000" pitchFamily="18" charset="-128"/>
            </a:endParaRPr>
          </a:p>
        </p:txBody>
      </p:sp>
      <p:sp>
        <p:nvSpPr>
          <p:cNvPr id="5" name="テキスト ボックス 4">
            <a:extLst>
              <a:ext uri="{FF2B5EF4-FFF2-40B4-BE49-F238E27FC236}">
                <a16:creationId xmlns:a16="http://schemas.microsoft.com/office/drawing/2014/main" id="{247FCA74-A325-7B85-2B2F-2FEFA774214D}"/>
              </a:ext>
            </a:extLst>
          </p:cNvPr>
          <p:cNvSpPr txBox="1"/>
          <p:nvPr/>
        </p:nvSpPr>
        <p:spPr>
          <a:xfrm>
            <a:off x="777709" y="5483703"/>
            <a:ext cx="10526791" cy="923330"/>
          </a:xfrm>
          <a:prstGeom prst="rect">
            <a:avLst/>
          </a:prstGeom>
          <a:solidFill>
            <a:schemeClr val="bg1"/>
          </a:solidFill>
          <a:ln w="57150">
            <a:solidFill>
              <a:srgbClr val="FF0000"/>
            </a:solidFill>
          </a:ln>
        </p:spPr>
        <p:txBody>
          <a:bodyPr wrap="square" rtlCol="0">
            <a:spAutoFit/>
          </a:bodyPr>
          <a:lstStyle/>
          <a:p>
            <a:pPr algn="ctr"/>
            <a:r>
              <a:rPr lang="ja-JP" altLang="en-US" sz="5400" dirty="0">
                <a:highlight>
                  <a:srgbClr val="FFFF00"/>
                </a:highlight>
                <a:latin typeface="UD デジタル 教科書体 NP-B" panose="02020700000000000000" pitchFamily="18" charset="-128"/>
                <a:ea typeface="UD デジタル 教科書体 NP-B" panose="02020700000000000000" pitchFamily="18" charset="-128"/>
              </a:rPr>
              <a:t>部屋では静かに落ち着いて過ごす</a:t>
            </a:r>
          </a:p>
        </p:txBody>
      </p:sp>
      <p:pic>
        <p:nvPicPr>
          <p:cNvPr id="2050" name="Picture 2">
            <a:extLst>
              <a:ext uri="{FF2B5EF4-FFF2-40B4-BE49-F238E27FC236}">
                <a16:creationId xmlns:a16="http://schemas.microsoft.com/office/drawing/2014/main" id="{C7BE9C7C-AE52-7C1C-3E4A-E8AF070CA2B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4301" b="19550"/>
          <a:stretch/>
        </p:blipFill>
        <p:spPr bwMode="auto">
          <a:xfrm>
            <a:off x="10128448" y="1737535"/>
            <a:ext cx="2063552" cy="1114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46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6519" y="1755544"/>
            <a:ext cx="1788814" cy="1996371"/>
          </a:xfrm>
          <a:prstGeom prst="rect">
            <a:avLst/>
          </a:prstGeom>
        </p:spPr>
      </p:pic>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60039" y="2161397"/>
            <a:ext cx="3101557" cy="1888363"/>
          </a:xfrm>
          <a:prstGeom prst="rect">
            <a:avLst/>
          </a:prstGeom>
        </p:spPr>
      </p:pic>
      <p:pic>
        <p:nvPicPr>
          <p:cNvPr id="9" name="図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9807" y="1580632"/>
            <a:ext cx="2019524" cy="3049892"/>
          </a:xfrm>
          <a:prstGeom prst="rect">
            <a:avLst/>
          </a:prstGeom>
        </p:spPr>
      </p:pic>
      <p:sp>
        <p:nvSpPr>
          <p:cNvPr id="4" name="テキスト ボックス 3">
            <a:extLst>
              <a:ext uri="{FF2B5EF4-FFF2-40B4-BE49-F238E27FC236}">
                <a16:creationId xmlns:a16="http://schemas.microsoft.com/office/drawing/2014/main" id="{8BD6997C-6FDE-054E-A4C9-C199E17D1956}"/>
              </a:ext>
            </a:extLst>
          </p:cNvPr>
          <p:cNvSpPr txBox="1"/>
          <p:nvPr/>
        </p:nvSpPr>
        <p:spPr>
          <a:xfrm>
            <a:off x="0" y="345430"/>
            <a:ext cx="12192000" cy="1015663"/>
          </a:xfrm>
          <a:prstGeom prst="rect">
            <a:avLst/>
          </a:prstGeom>
          <a:solidFill>
            <a:srgbClr val="FFFFCC"/>
          </a:solidFill>
        </p:spPr>
        <p:txBody>
          <a:bodyPr wrap="square" rtlCol="0">
            <a:spAutoFit/>
          </a:bodyPr>
          <a:lstStyle/>
          <a:p>
            <a:pPr algn="ctr"/>
            <a:r>
              <a:rPr lang="ja-JP" altLang="en-US" sz="6000" dirty="0">
                <a:latin typeface="UD デジタル 教科書体 NP-B" panose="02020700000000000000" pitchFamily="18" charset="-128"/>
                <a:ea typeface="UD デジタル 教科書体 NP-B" panose="02020700000000000000" pitchFamily="18" charset="-128"/>
              </a:rPr>
              <a:t>薬、持ち物の</a:t>
            </a:r>
            <a:r>
              <a:rPr lang="ja-JP" altLang="en-US" sz="6000" dirty="0">
                <a:solidFill>
                  <a:srgbClr val="7030A0"/>
                </a:solidFill>
                <a:latin typeface="UD デジタル 教科書体 NP-B" panose="02020700000000000000" pitchFamily="18" charset="-128"/>
                <a:ea typeface="UD デジタル 教科書体 NP-B" panose="02020700000000000000" pitchFamily="18" charset="-128"/>
              </a:rPr>
              <a:t>貸し借りはしません</a:t>
            </a:r>
            <a:endParaRPr lang="ja-JP" altLang="en-US" sz="6000" b="1" dirty="0">
              <a:latin typeface="MS Gothic" panose="020B0609070205080204" pitchFamily="49" charset="-128"/>
              <a:ea typeface="MS Gothic" panose="020B0609070205080204" pitchFamily="49" charset="-128"/>
            </a:endParaRPr>
          </a:p>
        </p:txBody>
      </p:sp>
      <p:pic>
        <p:nvPicPr>
          <p:cNvPr id="2050" name="Picture 2">
            <a:extLst>
              <a:ext uri="{FF2B5EF4-FFF2-40B4-BE49-F238E27FC236}">
                <a16:creationId xmlns:a16="http://schemas.microsoft.com/office/drawing/2014/main" id="{CBF62A31-62BA-E0A8-AA3C-4B7CDC54AB3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44649" y="3965006"/>
            <a:ext cx="3374626" cy="3121710"/>
          </a:xfrm>
          <a:prstGeom prst="rect">
            <a:avLst/>
          </a:prstGeom>
          <a:noFill/>
          <a:extLst>
            <a:ext uri="{909E8E84-426E-40DD-AFC4-6F175D3DCCD1}">
              <a14:hiddenFill xmlns:a14="http://schemas.microsoft.com/office/drawing/2010/main">
                <a:solidFill>
                  <a:srgbClr val="FFFFFF"/>
                </a:solidFill>
              </a14:hiddenFill>
            </a:ext>
          </a:extLst>
        </p:spPr>
      </p:pic>
      <p:sp>
        <p:nvSpPr>
          <p:cNvPr id="5" name="円形吹き出し 4">
            <a:extLst>
              <a:ext uri="{FF2B5EF4-FFF2-40B4-BE49-F238E27FC236}">
                <a16:creationId xmlns:a16="http://schemas.microsoft.com/office/drawing/2014/main" id="{43C11CF3-30F8-CA38-E382-6C1A601ADF5B}"/>
              </a:ext>
            </a:extLst>
          </p:cNvPr>
          <p:cNvSpPr/>
          <p:nvPr/>
        </p:nvSpPr>
        <p:spPr>
          <a:xfrm>
            <a:off x="7616058" y="4455613"/>
            <a:ext cx="3270350" cy="2316353"/>
          </a:xfrm>
          <a:prstGeom prst="wedgeEllipseCallout">
            <a:avLst>
              <a:gd name="adj1" fmla="val -63798"/>
              <a:gd name="adj2" fmla="val -5231"/>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600" dirty="0">
                <a:latin typeface="HG丸ｺﾞｼｯｸM-PRO" panose="020F0600000000000000" pitchFamily="50" charset="-128"/>
                <a:ea typeface="HG丸ｺﾞｼｯｸM-PRO" panose="020F0600000000000000" pitchFamily="50" charset="-128"/>
              </a:rPr>
              <a:t>よい止め</a:t>
            </a:r>
            <a:endParaRPr lang="en-US" altLang="ja-JP" sz="3600" dirty="0">
              <a:latin typeface="HG丸ｺﾞｼｯｸM-PRO" panose="020F0600000000000000" pitchFamily="50" charset="-128"/>
              <a:ea typeface="HG丸ｺﾞｼｯｸM-PRO" panose="020F0600000000000000" pitchFamily="50" charset="-128"/>
            </a:endParaRPr>
          </a:p>
          <a:p>
            <a:pPr algn="ctr"/>
            <a:r>
              <a:rPr lang="ja-JP" altLang="en-US" sz="3600" dirty="0">
                <a:latin typeface="HG丸ｺﾞｼｯｸM-PRO" panose="020F0600000000000000" pitchFamily="50" charset="-128"/>
                <a:ea typeface="HG丸ｺﾞｼｯｸM-PRO" panose="020F0600000000000000" pitchFamily="50" charset="-128"/>
              </a:rPr>
              <a:t>分けて？</a:t>
            </a:r>
            <a:endParaRPr kumimoji="1" lang="ja-JP" altLang="en-US" sz="3600" dirty="0">
              <a:latin typeface="HG丸ｺﾞｼｯｸM-PRO" panose="020F0600000000000000" pitchFamily="50" charset="-128"/>
              <a:ea typeface="HG丸ｺﾞｼｯｸM-PRO" panose="020F0600000000000000" pitchFamily="50" charset="-128"/>
            </a:endParaRPr>
          </a:p>
        </p:txBody>
      </p:sp>
      <p:sp>
        <p:nvSpPr>
          <p:cNvPr id="6" name="円形吹き出し 5">
            <a:extLst>
              <a:ext uri="{FF2B5EF4-FFF2-40B4-BE49-F238E27FC236}">
                <a16:creationId xmlns:a16="http://schemas.microsoft.com/office/drawing/2014/main" id="{2CB7A287-9461-FF84-BF94-07B7643FC1B5}"/>
              </a:ext>
            </a:extLst>
          </p:cNvPr>
          <p:cNvSpPr/>
          <p:nvPr/>
        </p:nvSpPr>
        <p:spPr>
          <a:xfrm>
            <a:off x="891331" y="5356473"/>
            <a:ext cx="3466047" cy="1156097"/>
          </a:xfrm>
          <a:prstGeom prst="wedgeEllipseCallout">
            <a:avLst>
              <a:gd name="adj1" fmla="val 63231"/>
              <a:gd name="adj2" fmla="val -6473"/>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600" dirty="0">
                <a:latin typeface="HG丸ｺﾞｼｯｸM-PRO" panose="020F0600000000000000" pitchFamily="50" charset="-128"/>
                <a:ea typeface="HG丸ｺﾞｼｯｸM-PRO" panose="020F0600000000000000" pitchFamily="50" charset="-128"/>
              </a:rPr>
              <a:t>いいよ！</a:t>
            </a:r>
            <a:endParaRPr kumimoji="1" lang="ja-JP" altLang="en-US" sz="3600" dirty="0">
              <a:latin typeface="HG丸ｺﾞｼｯｸM-PRO" panose="020F0600000000000000" pitchFamily="50" charset="-128"/>
              <a:ea typeface="HG丸ｺﾞｼｯｸM-PRO" panose="020F0600000000000000" pitchFamily="50" charset="-128"/>
            </a:endParaRPr>
          </a:p>
        </p:txBody>
      </p:sp>
      <p:sp>
        <p:nvSpPr>
          <p:cNvPr id="10" name="乗算 9"/>
          <p:cNvSpPr/>
          <p:nvPr/>
        </p:nvSpPr>
        <p:spPr>
          <a:xfrm rot="20751368">
            <a:off x="-40248" y="3453215"/>
            <a:ext cx="3060407" cy="3049892"/>
          </a:xfrm>
          <a:prstGeom prst="mathMultiply">
            <a:avLst>
              <a:gd name="adj1" fmla="val 103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乗算 12"/>
          <p:cNvSpPr/>
          <p:nvPr/>
        </p:nvSpPr>
        <p:spPr>
          <a:xfrm rot="462766">
            <a:off x="8904312" y="2591305"/>
            <a:ext cx="2950254" cy="3049892"/>
          </a:xfrm>
          <a:prstGeom prst="mathMultiply">
            <a:avLst>
              <a:gd name="adj1" fmla="val 91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46616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A6A7CEF-E87B-4A80-9B17-CD62AED5D8A0}"/>
              </a:ext>
            </a:extLst>
          </p:cNvPr>
          <p:cNvSpPr txBox="1"/>
          <p:nvPr/>
        </p:nvSpPr>
        <p:spPr>
          <a:xfrm>
            <a:off x="1143000" y="298689"/>
            <a:ext cx="9906000" cy="1107996"/>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もうすぐ</a:t>
            </a:r>
            <a:r>
              <a:rPr lang="ja-JP" altLang="en-US" sz="6600" dirty="0">
                <a:latin typeface="UD デジタル 教科書体 NP-B" panose="02020700000000000000" pitchFamily="18" charset="-128"/>
                <a:ea typeface="UD デジタル 教科書体 NP-B" panose="02020700000000000000" pitchFamily="18" charset="-128"/>
              </a:rPr>
              <a:t>修学旅行</a:t>
            </a:r>
            <a:r>
              <a:rPr lang="ja-JP" altLang="en-US" sz="4800" dirty="0">
                <a:latin typeface="UD デジタル 教科書体 NP-B" panose="02020700000000000000" pitchFamily="18" charset="-128"/>
                <a:ea typeface="UD デジタル 教科書体 NP-B" panose="02020700000000000000" pitchFamily="18" charset="-128"/>
              </a:rPr>
              <a:t>！</a:t>
            </a:r>
          </a:p>
        </p:txBody>
      </p:sp>
      <p:sp>
        <p:nvSpPr>
          <p:cNvPr id="4" name="ハート 3">
            <a:extLst>
              <a:ext uri="{FF2B5EF4-FFF2-40B4-BE49-F238E27FC236}">
                <a16:creationId xmlns:a16="http://schemas.microsoft.com/office/drawing/2014/main" id="{DA3EA884-E634-414F-BBCF-76D7A4404D30}"/>
              </a:ext>
            </a:extLst>
          </p:cNvPr>
          <p:cNvSpPr/>
          <p:nvPr/>
        </p:nvSpPr>
        <p:spPr>
          <a:xfrm>
            <a:off x="2207568" y="1340768"/>
            <a:ext cx="8136904" cy="5073659"/>
          </a:xfrm>
          <a:prstGeom prst="hear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EC93072F-9A29-4067-92CF-04ADF4EDE6A0}"/>
              </a:ext>
            </a:extLst>
          </p:cNvPr>
          <p:cNvSpPr txBox="1"/>
          <p:nvPr/>
        </p:nvSpPr>
        <p:spPr>
          <a:xfrm>
            <a:off x="1847528" y="2501608"/>
            <a:ext cx="8712968" cy="1569660"/>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自分も、みんなも</a:t>
            </a:r>
            <a:endParaRPr lang="en-US" altLang="ja-JP" sz="4800" dirty="0">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66FF"/>
                </a:solidFill>
                <a:latin typeface="UD デジタル 教科書体 NP-B" panose="02020700000000000000" pitchFamily="18" charset="-128"/>
                <a:ea typeface="UD デジタル 教科書体 NP-B" panose="02020700000000000000" pitchFamily="18" charset="-128"/>
              </a:rPr>
              <a:t>元気に</a:t>
            </a:r>
            <a:r>
              <a:rPr lang="ja-JP" altLang="en-US" sz="4800">
                <a:latin typeface="UD デジタル 教科書体 NP-B" panose="02020700000000000000" pitchFamily="18" charset="-128"/>
                <a:ea typeface="UD デジタル 教科書体 NP-B" panose="02020700000000000000" pitchFamily="18" charset="-128"/>
              </a:rPr>
              <a:t>、</a:t>
            </a:r>
            <a:r>
              <a:rPr lang="ja-JP" altLang="en-US" sz="4800">
                <a:solidFill>
                  <a:srgbClr val="FF0000"/>
                </a:solidFill>
                <a:latin typeface="UD デジタル 教科書体 NP-B" panose="02020700000000000000" pitchFamily="18" charset="-128"/>
                <a:ea typeface="UD デジタル 教科書体 NP-B" panose="02020700000000000000" pitchFamily="18" charset="-128"/>
              </a:rPr>
              <a:t>楽しく</a:t>
            </a:r>
            <a:r>
              <a:rPr lang="ja-JP" altLang="en-US" sz="4800">
                <a:latin typeface="UD デジタル 教科書体 NP-B" panose="02020700000000000000" pitchFamily="18" charset="-128"/>
                <a:ea typeface="UD デジタル 教科書体 NP-B" panose="02020700000000000000" pitchFamily="18" charset="-128"/>
              </a:rPr>
              <a:t>過ごそう</a:t>
            </a:r>
            <a:r>
              <a:rPr lang="ja-JP" altLang="en-US" sz="4800" dirty="0">
                <a:latin typeface="UD デジタル 教科書体 NP-B" panose="02020700000000000000" pitchFamily="18" charset="-128"/>
                <a:ea typeface="UD デジタル 教科書体 NP-B" panose="02020700000000000000" pitchFamily="18" charset="-128"/>
              </a:rPr>
              <a:t>！</a:t>
            </a:r>
            <a:endParaRPr lang="en-US" altLang="ja-JP" sz="4800" dirty="0">
              <a:latin typeface="UD デジタル 教科書体 NP-B" panose="02020700000000000000" pitchFamily="18" charset="-128"/>
              <a:ea typeface="UD デジタル 教科書体 NP-B" panose="02020700000000000000" pitchFamily="18" charset="-128"/>
            </a:endParaRPr>
          </a:p>
        </p:txBody>
      </p:sp>
      <p:sp>
        <p:nvSpPr>
          <p:cNvPr id="7" name="テキスト ボックス 6">
            <a:extLst>
              <a:ext uri="{FF2B5EF4-FFF2-40B4-BE49-F238E27FC236}">
                <a16:creationId xmlns:a16="http://schemas.microsoft.com/office/drawing/2014/main" id="{C080BA54-E797-D4C7-7140-EB3395932C91}"/>
              </a:ext>
            </a:extLst>
          </p:cNvPr>
          <p:cNvSpPr txBox="1"/>
          <p:nvPr/>
        </p:nvSpPr>
        <p:spPr>
          <a:xfrm>
            <a:off x="2351584" y="4005064"/>
            <a:ext cx="7897333" cy="2576572"/>
          </a:xfrm>
          <a:prstGeom prst="horizontalScroll">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kumimoji="1" lang="ja-JP" altLang="en-US" sz="6000" dirty="0">
                <a:ln w="6350">
                  <a:noFill/>
                </a:ln>
                <a:solidFill>
                  <a:srgbClr val="002060"/>
                </a:solidFill>
                <a:latin typeface="UD デジタル 教科書体 NP-B" panose="02020700000000000000" pitchFamily="18" charset="-128"/>
                <a:ea typeface="UD デジタル 教科書体 NP-B" panose="02020700000000000000" pitchFamily="18" charset="-128"/>
              </a:rPr>
              <a:t>しおりをよく読んで準備しよう！</a:t>
            </a:r>
          </a:p>
        </p:txBody>
      </p:sp>
      <p:pic>
        <p:nvPicPr>
          <p:cNvPr id="8194" name="Picture 2">
            <a:extLst>
              <a:ext uri="{FF2B5EF4-FFF2-40B4-BE49-F238E27FC236}">
                <a16:creationId xmlns:a16="http://schemas.microsoft.com/office/drawing/2014/main" id="{EF125574-42AD-A62D-7AFE-9235388E44D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6985" y="3939924"/>
            <a:ext cx="2489969" cy="24745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0591EBD-68BB-8FB9-DC98-260F545F305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12696" y="4412034"/>
            <a:ext cx="1890109" cy="18028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a:extLst>
              <a:ext uri="{FF2B5EF4-FFF2-40B4-BE49-F238E27FC236}">
                <a16:creationId xmlns:a16="http://schemas.microsoft.com/office/drawing/2014/main" id="{8AFD4C84-06A5-4E60-FCCD-2A374732FC1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9897536">
            <a:off x="9080906" y="1220734"/>
            <a:ext cx="2112831" cy="1569095"/>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B444C824-B435-E43E-1C15-5E02955B6E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209424">
            <a:off x="10883256" y="2668361"/>
            <a:ext cx="680768" cy="1028099"/>
          </a:xfrm>
          <a:prstGeom prst="rect">
            <a:avLst/>
          </a:prstGeom>
        </p:spPr>
      </p:pic>
    </p:spTree>
    <p:extLst>
      <p:ext uri="{BB962C8B-B14F-4D97-AF65-F5344CB8AC3E}">
        <p14:creationId xmlns:p14="http://schemas.microsoft.com/office/powerpoint/2010/main" val="249716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F2C2232-F646-9A53-0CBA-97F75A44F5C1}"/>
              </a:ext>
            </a:extLst>
          </p:cNvPr>
          <p:cNvSpPr txBox="1"/>
          <p:nvPr/>
        </p:nvSpPr>
        <p:spPr>
          <a:xfrm>
            <a:off x="0" y="59373"/>
            <a:ext cx="12192000" cy="1107996"/>
          </a:xfrm>
          <a:prstGeom prst="rect">
            <a:avLst/>
          </a:prstGeom>
          <a:solidFill>
            <a:srgbClr val="FFFFCC"/>
          </a:solidFill>
        </p:spPr>
        <p:txBody>
          <a:bodyPr wrap="square" rtlCol="0">
            <a:spAutoFit/>
          </a:bodyPr>
          <a:lstStyle/>
          <a:p>
            <a:pPr algn="ctr"/>
            <a:r>
              <a:rPr lang="ja-JP" altLang="en-US" sz="6600" dirty="0">
                <a:solidFill>
                  <a:srgbClr val="FF3300"/>
                </a:solidFill>
                <a:latin typeface="UD デジタル 教科書体 NP-B" panose="02020700000000000000" pitchFamily="18" charset="-128"/>
                <a:ea typeface="UD デジタル 教科書体 NP-B" panose="02020700000000000000" pitchFamily="18" charset="-128"/>
              </a:rPr>
              <a:t>体調管理</a:t>
            </a:r>
            <a:r>
              <a:rPr lang="ja-JP" altLang="en-US" sz="6600" dirty="0">
                <a:latin typeface="UD デジタル 教科書体 NP-B" panose="02020700000000000000" pitchFamily="18" charset="-128"/>
                <a:ea typeface="UD デジタル 教科書体 NP-B" panose="02020700000000000000" pitchFamily="18" charset="-128"/>
              </a:rPr>
              <a:t>をしましょう</a:t>
            </a:r>
            <a:endParaRPr lang="ja-JP" altLang="en-US" sz="6600" b="1" dirty="0">
              <a:latin typeface="MS Gothic" panose="020B0609070205080204" pitchFamily="49" charset="-128"/>
              <a:ea typeface="MS Gothic" panose="020B0609070205080204" pitchFamily="49" charset="-128"/>
            </a:endParaRPr>
          </a:p>
        </p:txBody>
      </p:sp>
      <p:sp>
        <p:nvSpPr>
          <p:cNvPr id="7" name="正方形/長方形 6">
            <a:extLst>
              <a:ext uri="{FF2B5EF4-FFF2-40B4-BE49-F238E27FC236}">
                <a16:creationId xmlns:a16="http://schemas.microsoft.com/office/drawing/2014/main" id="{7FF042D9-410C-4047-B471-AF7FEB1A47A8}"/>
              </a:ext>
            </a:extLst>
          </p:cNvPr>
          <p:cNvSpPr/>
          <p:nvPr/>
        </p:nvSpPr>
        <p:spPr>
          <a:xfrm>
            <a:off x="1055440" y="1497558"/>
            <a:ext cx="10081120" cy="923330"/>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5400" dirty="0">
                <a:latin typeface="UD デジタル 教科書体 NP-B" panose="02020700000000000000" pitchFamily="18" charset="-128"/>
                <a:ea typeface="UD デジタル 教科書体 NP-B" panose="02020700000000000000" pitchFamily="18" charset="-128"/>
              </a:rPr>
              <a:t>規則正しい生活を送る</a:t>
            </a:r>
          </a:p>
        </p:txBody>
      </p:sp>
      <p:pic>
        <p:nvPicPr>
          <p:cNvPr id="4" name="図 3" descr="帽子をかぶったクマの絵&#10;&#10;低い精度で自動的に生成された説明">
            <a:extLst>
              <a:ext uri="{FF2B5EF4-FFF2-40B4-BE49-F238E27FC236}">
                <a16:creationId xmlns:a16="http://schemas.microsoft.com/office/drawing/2014/main" id="{9228238D-DA8A-4E1D-AC9D-36A46B849E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3268" y="2751077"/>
            <a:ext cx="3878909" cy="3636477"/>
          </a:xfrm>
          <a:prstGeom prst="rect">
            <a:avLst/>
          </a:prstGeom>
          <a:ln>
            <a:noFill/>
          </a:ln>
        </p:spPr>
      </p:pic>
      <p:pic>
        <p:nvPicPr>
          <p:cNvPr id="2052" name="Picture 4">
            <a:extLst>
              <a:ext uri="{FF2B5EF4-FFF2-40B4-BE49-F238E27FC236}">
                <a16:creationId xmlns:a16="http://schemas.microsoft.com/office/drawing/2014/main" id="{1AB0249F-6E64-422A-AF85-17F4DA7CFB9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8868" y="2338255"/>
            <a:ext cx="4824536" cy="46315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ABD3615-322C-4009-939C-A121E7B75D2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82040" y="2982673"/>
            <a:ext cx="3608900" cy="387532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75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750"/>
                                        <p:tgtEl>
                                          <p:spTgt spid="205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750"/>
                                        <p:tgtEl>
                                          <p:spTgt spid="2054"/>
                                        </p:tgtEl>
                                      </p:cBhvr>
                                    </p:animEffect>
                                  </p:childTnLst>
                                </p:cTn>
                              </p:par>
                            </p:childTnLst>
                          </p:cTn>
                        </p:par>
                        <p:par>
                          <p:cTn id="16" fill="hold">
                            <p:stCondLst>
                              <p:cond delay="2250"/>
                            </p:stCondLst>
                            <p:childTnLst>
                              <p:par>
                                <p:cTn id="17" presetID="27" presetClass="emph" presetSubtype="0" fill="remove" grpId="0" nodeType="afterEffect">
                                  <p:stCondLst>
                                    <p:cond delay="0"/>
                                  </p:stCondLst>
                                  <p:childTnLst>
                                    <p:animClr clrSpc="rgb" dir="cw">
                                      <p:cBhvr override="childStyle">
                                        <p:cTn id="18" dur="375" autoRev="1" fill="remove"/>
                                        <p:tgtEl>
                                          <p:spTgt spid="7"/>
                                        </p:tgtEl>
                                        <p:attrNameLst>
                                          <p:attrName>style.color</p:attrName>
                                        </p:attrNameLst>
                                      </p:cBhvr>
                                      <p:to>
                                        <a:schemeClr val="bg1"/>
                                      </p:to>
                                    </p:animClr>
                                    <p:animClr clrSpc="rgb" dir="cw">
                                      <p:cBhvr>
                                        <p:cTn id="19" dur="375" autoRev="1" fill="remove"/>
                                        <p:tgtEl>
                                          <p:spTgt spid="7"/>
                                        </p:tgtEl>
                                        <p:attrNameLst>
                                          <p:attrName>fillcolor</p:attrName>
                                        </p:attrNameLst>
                                      </p:cBhvr>
                                      <p:to>
                                        <a:schemeClr val="bg1"/>
                                      </p:to>
                                    </p:animClr>
                                    <p:set>
                                      <p:cBhvr>
                                        <p:cTn id="20" dur="375" autoRev="1" fill="remove"/>
                                        <p:tgtEl>
                                          <p:spTgt spid="7"/>
                                        </p:tgtEl>
                                        <p:attrNameLst>
                                          <p:attrName>fill.type</p:attrName>
                                        </p:attrNameLst>
                                      </p:cBhvr>
                                      <p:to>
                                        <p:strVal val="solid"/>
                                      </p:to>
                                    </p:set>
                                    <p:set>
                                      <p:cBhvr>
                                        <p:cTn id="21" dur="375"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A6A7CEF-E87B-4A80-9B17-CD62AED5D8A0}"/>
              </a:ext>
            </a:extLst>
          </p:cNvPr>
          <p:cNvSpPr txBox="1"/>
          <p:nvPr/>
        </p:nvSpPr>
        <p:spPr>
          <a:xfrm>
            <a:off x="1143000" y="298689"/>
            <a:ext cx="9906000" cy="1107996"/>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もうすぐ</a:t>
            </a:r>
            <a:r>
              <a:rPr lang="ja-JP" altLang="en-US" sz="6600" dirty="0">
                <a:latin typeface="UD デジタル 教科書体 NP-B" panose="02020700000000000000" pitchFamily="18" charset="-128"/>
                <a:ea typeface="UD デジタル 教科書体 NP-B" panose="02020700000000000000" pitchFamily="18" charset="-128"/>
              </a:rPr>
              <a:t>修学旅行</a:t>
            </a:r>
            <a:r>
              <a:rPr lang="ja-JP" altLang="en-US" sz="4800" dirty="0">
                <a:latin typeface="UD デジタル 教科書体 NP-B" panose="02020700000000000000" pitchFamily="18" charset="-128"/>
                <a:ea typeface="UD デジタル 教科書体 NP-B" panose="02020700000000000000" pitchFamily="18" charset="-128"/>
              </a:rPr>
              <a:t>！</a:t>
            </a:r>
          </a:p>
        </p:txBody>
      </p:sp>
      <p:sp>
        <p:nvSpPr>
          <p:cNvPr id="4" name="ハート 3">
            <a:extLst>
              <a:ext uri="{FF2B5EF4-FFF2-40B4-BE49-F238E27FC236}">
                <a16:creationId xmlns:a16="http://schemas.microsoft.com/office/drawing/2014/main" id="{DA3EA884-E634-414F-BBCF-76D7A4404D30}"/>
              </a:ext>
            </a:extLst>
          </p:cNvPr>
          <p:cNvSpPr/>
          <p:nvPr/>
        </p:nvSpPr>
        <p:spPr>
          <a:xfrm>
            <a:off x="2207568" y="1340768"/>
            <a:ext cx="8136904" cy="5073659"/>
          </a:xfrm>
          <a:prstGeom prst="hear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EC93072F-9A29-4067-92CF-04ADF4EDE6A0}"/>
              </a:ext>
            </a:extLst>
          </p:cNvPr>
          <p:cNvSpPr txBox="1"/>
          <p:nvPr/>
        </p:nvSpPr>
        <p:spPr>
          <a:xfrm>
            <a:off x="1847528" y="2501608"/>
            <a:ext cx="8712968" cy="1569660"/>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心も、体も</a:t>
            </a:r>
            <a:endParaRPr lang="en-US" altLang="ja-JP" sz="4800" dirty="0">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66FF"/>
                </a:solidFill>
                <a:latin typeface="UD デジタル 教科書体 NP-B" panose="02020700000000000000" pitchFamily="18" charset="-128"/>
                <a:ea typeface="UD デジタル 教科書体 NP-B" panose="02020700000000000000" pitchFamily="18" charset="-128"/>
              </a:rPr>
              <a:t>元気に</a:t>
            </a:r>
            <a:r>
              <a:rPr lang="ja-JP" altLang="en-US" sz="4800">
                <a:latin typeface="UD デジタル 教科書体 NP-B" panose="02020700000000000000" pitchFamily="18" charset="-128"/>
                <a:ea typeface="UD デジタル 教科書体 NP-B" panose="02020700000000000000" pitchFamily="18" charset="-128"/>
              </a:rPr>
              <a:t>、</a:t>
            </a:r>
            <a:r>
              <a:rPr lang="ja-JP" altLang="en-US" sz="4800">
                <a:solidFill>
                  <a:srgbClr val="FF0000"/>
                </a:solidFill>
                <a:latin typeface="UD デジタル 教科書体 NP-B" panose="02020700000000000000" pitchFamily="18" charset="-128"/>
                <a:ea typeface="UD デジタル 教科書体 NP-B" panose="02020700000000000000" pitchFamily="18" charset="-128"/>
              </a:rPr>
              <a:t>楽しく</a:t>
            </a:r>
            <a:r>
              <a:rPr lang="ja-JP" altLang="en-US" sz="4800">
                <a:latin typeface="UD デジタル 教科書体 NP-B" panose="02020700000000000000" pitchFamily="18" charset="-128"/>
                <a:ea typeface="UD デジタル 教科書体 NP-B" panose="02020700000000000000" pitchFamily="18" charset="-128"/>
              </a:rPr>
              <a:t>過ごそう</a:t>
            </a:r>
            <a:r>
              <a:rPr lang="ja-JP" altLang="en-US" sz="4800" dirty="0">
                <a:latin typeface="UD デジタル 教科書体 NP-B" panose="02020700000000000000" pitchFamily="18" charset="-128"/>
                <a:ea typeface="UD デジタル 教科書体 NP-B" panose="02020700000000000000" pitchFamily="18" charset="-128"/>
              </a:rPr>
              <a:t>！</a:t>
            </a:r>
            <a:endParaRPr lang="en-US" altLang="ja-JP" sz="4800" dirty="0">
              <a:latin typeface="UD デジタル 教科書体 NP-B" panose="02020700000000000000" pitchFamily="18" charset="-128"/>
              <a:ea typeface="UD デジタル 教科書体 NP-B" panose="02020700000000000000" pitchFamily="18" charset="-128"/>
            </a:endParaRPr>
          </a:p>
        </p:txBody>
      </p:sp>
      <p:sp>
        <p:nvSpPr>
          <p:cNvPr id="7" name="テキスト ボックス 6">
            <a:extLst>
              <a:ext uri="{FF2B5EF4-FFF2-40B4-BE49-F238E27FC236}">
                <a16:creationId xmlns:a16="http://schemas.microsoft.com/office/drawing/2014/main" id="{C080BA54-E797-D4C7-7140-EB3395932C91}"/>
              </a:ext>
            </a:extLst>
          </p:cNvPr>
          <p:cNvSpPr txBox="1"/>
          <p:nvPr/>
        </p:nvSpPr>
        <p:spPr>
          <a:xfrm>
            <a:off x="4079776" y="4071268"/>
            <a:ext cx="4248472" cy="1862048"/>
          </a:xfrm>
          <a:prstGeom prst="rect">
            <a:avLst/>
          </a:prstGeom>
          <a:noFill/>
        </p:spPr>
        <p:txBody>
          <a:bodyPr wrap="square" rtlCol="0">
            <a:spAutoFit/>
          </a:bodyPr>
          <a:lstStyle/>
          <a:p>
            <a:pPr algn="ctr"/>
            <a:r>
              <a:rPr kumimoji="1" lang="ja-JP" altLang="en-US" sz="11500" dirty="0">
                <a:ln w="6350">
                  <a:solidFill>
                    <a:schemeClr val="bg1"/>
                  </a:solidFill>
                </a:ln>
                <a:solidFill>
                  <a:schemeClr val="accent6">
                    <a:lumMod val="75000"/>
                  </a:schemeClr>
                </a:solidFill>
                <a:latin typeface="UD デジタル 教科書体 NP-B" panose="02020700000000000000" pitchFamily="18" charset="-128"/>
                <a:ea typeface="UD デジタル 教科書体 NP-B" panose="02020700000000000000" pitchFamily="18" charset="-128"/>
              </a:rPr>
              <a:t>食事</a:t>
            </a:r>
          </a:p>
        </p:txBody>
      </p:sp>
      <p:pic>
        <p:nvPicPr>
          <p:cNvPr id="1026" name="Picture 2" descr="キーマカレーのイラスト | かわいいフリー素材集 いらすとや">
            <a:extLst>
              <a:ext uri="{FF2B5EF4-FFF2-40B4-BE49-F238E27FC236}">
                <a16:creationId xmlns:a16="http://schemas.microsoft.com/office/drawing/2014/main" id="{13B628B0-ECE7-4EB4-1CA0-401B75C82F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3150" y="3096192"/>
            <a:ext cx="2112502" cy="19056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1C69964-F8BE-8C1C-1FA0-4B2353D33B7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94469" y="5226688"/>
            <a:ext cx="2500908" cy="15621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9FE3894-AF29-7EC9-0653-732BDE2AD21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337394" y="4105253"/>
            <a:ext cx="1438429" cy="14252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669F9AA-2E6B-253F-4FA7-B6375DA5F8D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92290" y="4661599"/>
            <a:ext cx="613052" cy="21272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2F2A0FC-2F86-9F9B-4F80-90E830EA234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0702894">
            <a:off x="2163662" y="4422856"/>
            <a:ext cx="690668" cy="22450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F849677-CBA3-F67D-AE6C-D49AE2DEA4E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478129">
            <a:off x="3657629" y="4277213"/>
            <a:ext cx="690668" cy="2245062"/>
          </a:xfrm>
          <a:prstGeom prst="rect">
            <a:avLst/>
          </a:prstGeom>
          <a:noFill/>
          <a:extLst>
            <a:ext uri="{909E8E84-426E-40DD-AFC4-6F175D3DCCD1}">
              <a14:hiddenFill xmlns:a14="http://schemas.microsoft.com/office/drawing/2010/main">
                <a:solidFill>
                  <a:srgbClr val="FFFFFF"/>
                </a:solidFill>
              </a14:hiddenFill>
            </a:ext>
          </a:extLst>
        </p:spPr>
      </p:pic>
      <p:sp>
        <p:nvSpPr>
          <p:cNvPr id="8" name="角丸四角形 7">
            <a:extLst>
              <a:ext uri="{FF2B5EF4-FFF2-40B4-BE49-F238E27FC236}">
                <a16:creationId xmlns:a16="http://schemas.microsoft.com/office/drawing/2014/main" id="{BD0EA8CE-6D04-D8BF-F7AD-B35677499026}"/>
              </a:ext>
            </a:extLst>
          </p:cNvPr>
          <p:cNvSpPr/>
          <p:nvPr/>
        </p:nvSpPr>
        <p:spPr>
          <a:xfrm>
            <a:off x="4697792" y="4199654"/>
            <a:ext cx="1476790" cy="156212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sz="6000"/>
              <a:t>？</a:t>
            </a:r>
          </a:p>
        </p:txBody>
      </p:sp>
      <p:sp>
        <p:nvSpPr>
          <p:cNvPr id="9" name="角丸四角形 8">
            <a:extLst>
              <a:ext uri="{FF2B5EF4-FFF2-40B4-BE49-F238E27FC236}">
                <a16:creationId xmlns:a16="http://schemas.microsoft.com/office/drawing/2014/main" id="{29243FB8-A84C-9E39-9F19-2FEE3620D182}"/>
              </a:ext>
            </a:extLst>
          </p:cNvPr>
          <p:cNvSpPr/>
          <p:nvPr/>
        </p:nvSpPr>
        <p:spPr>
          <a:xfrm>
            <a:off x="6243318" y="4199653"/>
            <a:ext cx="1435127" cy="156212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sz="6000" dirty="0"/>
              <a:t>？</a:t>
            </a:r>
          </a:p>
        </p:txBody>
      </p:sp>
      <p:pic>
        <p:nvPicPr>
          <p:cNvPr id="1038" name="Picture 14">
            <a:extLst>
              <a:ext uri="{FF2B5EF4-FFF2-40B4-BE49-F238E27FC236}">
                <a16:creationId xmlns:a16="http://schemas.microsoft.com/office/drawing/2014/main" id="{0E277BF1-610C-A5D1-073C-EC083E26BC6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8211" y="5062161"/>
            <a:ext cx="1146996" cy="1146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99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9" presetClass="exit" presetSubtype="0" fill="hold" grpId="0" nodeType="afterEffect">
                                  <p:stCondLst>
                                    <p:cond delay="0"/>
                                  </p:stCondLst>
                                  <p:childTnLst>
                                    <p:animEffect transition="out" filter="dissolv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038"/>
                                        </p:tgtEl>
                                        <p:attrNameLst>
                                          <p:attrName>style.visibility</p:attrName>
                                        </p:attrNameLst>
                                      </p:cBhvr>
                                      <p:to>
                                        <p:strVal val="visible"/>
                                      </p:to>
                                    </p:set>
                                    <p:anim calcmode="lin" valueType="num">
                                      <p:cBhvr additive="base">
                                        <p:cTn id="15" dur="500" fill="hold"/>
                                        <p:tgtEl>
                                          <p:spTgt spid="1038"/>
                                        </p:tgtEl>
                                        <p:attrNameLst>
                                          <p:attrName>ppt_x</p:attrName>
                                        </p:attrNameLst>
                                      </p:cBhvr>
                                      <p:tavLst>
                                        <p:tav tm="0">
                                          <p:val>
                                            <p:strVal val="#ppt_x"/>
                                          </p:val>
                                        </p:tav>
                                        <p:tav tm="100000">
                                          <p:val>
                                            <p:strVal val="#ppt_x"/>
                                          </p:val>
                                        </p:tav>
                                      </p:tavLst>
                                    </p:anim>
                                    <p:anim calcmode="lin" valueType="num">
                                      <p:cBhvr additive="base">
                                        <p:cTn id="16" dur="500" fill="hold"/>
                                        <p:tgtEl>
                                          <p:spTgt spid="1038"/>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1030"/>
                                        </p:tgtEl>
                                        <p:attrNameLst>
                                          <p:attrName>style.visibility</p:attrName>
                                        </p:attrNameLst>
                                      </p:cBhvr>
                                      <p:to>
                                        <p:strVal val="visible"/>
                                      </p:to>
                                    </p:set>
                                    <p:anim calcmode="lin" valueType="num">
                                      <p:cBhvr additive="base">
                                        <p:cTn id="20" dur="500" fill="hold"/>
                                        <p:tgtEl>
                                          <p:spTgt spid="1030"/>
                                        </p:tgtEl>
                                        <p:attrNameLst>
                                          <p:attrName>ppt_x</p:attrName>
                                        </p:attrNameLst>
                                      </p:cBhvr>
                                      <p:tavLst>
                                        <p:tav tm="0">
                                          <p:val>
                                            <p:strVal val="1+#ppt_w/2"/>
                                          </p:val>
                                        </p:tav>
                                        <p:tav tm="100000">
                                          <p:val>
                                            <p:strVal val="#ppt_x"/>
                                          </p:val>
                                        </p:tav>
                                      </p:tavLst>
                                    </p:anim>
                                    <p:anim calcmode="lin" valueType="num">
                                      <p:cBhvr additive="base">
                                        <p:cTn id="21" dur="500" fill="hold"/>
                                        <p:tgtEl>
                                          <p:spTgt spid="1030"/>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026"/>
                                        </p:tgtEl>
                                        <p:attrNameLst>
                                          <p:attrName>style.visibility</p:attrName>
                                        </p:attrNameLst>
                                      </p:cBhvr>
                                      <p:to>
                                        <p:strVal val="visible"/>
                                      </p:to>
                                    </p:set>
                                    <p:anim calcmode="lin" valueType="num">
                                      <p:cBhvr additive="base">
                                        <p:cTn id="30" dur="500" fill="hold"/>
                                        <p:tgtEl>
                                          <p:spTgt spid="1026"/>
                                        </p:tgtEl>
                                        <p:attrNameLst>
                                          <p:attrName>ppt_x</p:attrName>
                                        </p:attrNameLst>
                                      </p:cBhvr>
                                      <p:tavLst>
                                        <p:tav tm="0">
                                          <p:val>
                                            <p:strVal val="0-#ppt_w/2"/>
                                          </p:val>
                                        </p:tav>
                                        <p:tav tm="100000">
                                          <p:val>
                                            <p:strVal val="#ppt_x"/>
                                          </p:val>
                                        </p:tav>
                                      </p:tavLst>
                                    </p:anim>
                                    <p:anim calcmode="lin" valueType="num">
                                      <p:cBhvr additive="base">
                                        <p:cTn id="31"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A6A7CEF-E87B-4A80-9B17-CD62AED5D8A0}"/>
              </a:ext>
            </a:extLst>
          </p:cNvPr>
          <p:cNvSpPr txBox="1"/>
          <p:nvPr/>
        </p:nvSpPr>
        <p:spPr>
          <a:xfrm>
            <a:off x="1251012" y="179962"/>
            <a:ext cx="9906000" cy="1200329"/>
          </a:xfrm>
          <a:prstGeom prst="rect">
            <a:avLst/>
          </a:prstGeom>
          <a:noFill/>
        </p:spPr>
        <p:txBody>
          <a:bodyPr wrap="square" rtlCol="0">
            <a:spAutoFit/>
          </a:bodyPr>
          <a:lstStyle/>
          <a:p>
            <a:pPr algn="ctr"/>
            <a:r>
              <a:rPr lang="ja-JP" altLang="en-US" sz="7200" dirty="0">
                <a:latin typeface="UD デジタル 教科書体 NP-B" panose="02020700000000000000" pitchFamily="18" charset="-128"/>
                <a:ea typeface="UD デジタル 教科書体 NP-B" panose="02020700000000000000" pitchFamily="18" charset="-128"/>
              </a:rPr>
              <a:t>もうすぐ修学旅行！</a:t>
            </a:r>
          </a:p>
        </p:txBody>
      </p:sp>
      <p:sp>
        <p:nvSpPr>
          <p:cNvPr id="4" name="ハート 3">
            <a:extLst>
              <a:ext uri="{FF2B5EF4-FFF2-40B4-BE49-F238E27FC236}">
                <a16:creationId xmlns:a16="http://schemas.microsoft.com/office/drawing/2014/main" id="{DA3EA884-E634-414F-BBCF-76D7A4404D30}"/>
              </a:ext>
            </a:extLst>
          </p:cNvPr>
          <p:cNvSpPr/>
          <p:nvPr/>
        </p:nvSpPr>
        <p:spPr>
          <a:xfrm>
            <a:off x="2207568" y="1513824"/>
            <a:ext cx="8136904" cy="5073659"/>
          </a:xfrm>
          <a:prstGeom prst="hear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S Gothic" panose="020B0609070205080204" pitchFamily="49" charset="-128"/>
              <a:ea typeface="MS Gothic" panose="020B0609070205080204" pitchFamily="49" charset="-128"/>
            </a:endParaRPr>
          </a:p>
        </p:txBody>
      </p:sp>
      <p:sp>
        <p:nvSpPr>
          <p:cNvPr id="3" name="テキスト ボックス 2">
            <a:extLst>
              <a:ext uri="{FF2B5EF4-FFF2-40B4-BE49-F238E27FC236}">
                <a16:creationId xmlns:a16="http://schemas.microsoft.com/office/drawing/2014/main" id="{D1420A57-59CF-4C09-BBBA-9FD9EAB325FC}"/>
              </a:ext>
            </a:extLst>
          </p:cNvPr>
          <p:cNvSpPr txBox="1"/>
          <p:nvPr/>
        </p:nvSpPr>
        <p:spPr>
          <a:xfrm>
            <a:off x="1919536" y="2121310"/>
            <a:ext cx="8712968" cy="3139321"/>
          </a:xfrm>
          <a:prstGeom prst="rect">
            <a:avLst/>
          </a:prstGeom>
          <a:noFill/>
        </p:spPr>
        <p:txBody>
          <a:bodyPr wrap="square" rtlCol="0">
            <a:spAutoFit/>
          </a:bodyPr>
          <a:lstStyle/>
          <a:p>
            <a:pPr algn="ctr"/>
            <a:r>
              <a:rPr lang="ja-JP" altLang="en-US" sz="6600" dirty="0">
                <a:latin typeface="UD デジタル 教科書体 NP-B" panose="02020700000000000000" pitchFamily="18" charset="-128"/>
                <a:ea typeface="UD デジタル 教科書体 NP-B" panose="02020700000000000000" pitchFamily="18" charset="-128"/>
              </a:rPr>
              <a:t>心も体も</a:t>
            </a:r>
            <a:endParaRPr lang="en-US" altLang="ja-JP" sz="6600" dirty="0">
              <a:latin typeface="UD デジタル 教科書体 NP-B" panose="02020700000000000000" pitchFamily="18" charset="-128"/>
              <a:ea typeface="UD デジタル 教科書体 NP-B" panose="02020700000000000000" pitchFamily="18" charset="-128"/>
            </a:endParaRPr>
          </a:p>
          <a:p>
            <a:pPr algn="ctr"/>
            <a:r>
              <a:rPr lang="ja-JP" altLang="en-US" sz="6600" dirty="0">
                <a:solidFill>
                  <a:srgbClr val="0066FF"/>
                </a:solidFill>
                <a:latin typeface="UD デジタル 教科書体 NP-B" panose="02020700000000000000" pitchFamily="18" charset="-128"/>
                <a:ea typeface="UD デジタル 教科書体 NP-B" panose="02020700000000000000" pitchFamily="18" charset="-128"/>
              </a:rPr>
              <a:t>元気</a:t>
            </a:r>
            <a:r>
              <a:rPr lang="ja-JP" altLang="en-US" sz="6600" dirty="0">
                <a:latin typeface="UD デジタル 教科書体 NP-B" panose="02020700000000000000" pitchFamily="18" charset="-128"/>
                <a:ea typeface="UD デジタル 教科書体 NP-B" panose="02020700000000000000" pitchFamily="18" charset="-128"/>
              </a:rPr>
              <a:t>で、</a:t>
            </a:r>
            <a:r>
              <a:rPr lang="ja-JP" altLang="en-US" sz="6600" dirty="0">
                <a:solidFill>
                  <a:srgbClr val="FF0000"/>
                </a:solidFill>
                <a:latin typeface="UD デジタル 教科書体 NP-B" panose="02020700000000000000" pitchFamily="18" charset="-128"/>
                <a:ea typeface="UD デジタル 教科書体 NP-B" panose="02020700000000000000" pitchFamily="18" charset="-128"/>
              </a:rPr>
              <a:t>楽しい</a:t>
            </a:r>
            <a:r>
              <a:rPr lang="ja-JP" altLang="en-US" sz="6600" dirty="0">
                <a:latin typeface="UD デジタル 教科書体 NP-B" panose="02020700000000000000" pitchFamily="18" charset="-128"/>
                <a:ea typeface="UD デジタル 教科書体 NP-B" panose="02020700000000000000" pitchFamily="18" charset="-128"/>
              </a:rPr>
              <a:t>旅行に</a:t>
            </a:r>
            <a:endParaRPr lang="en-US" altLang="ja-JP" sz="6600" dirty="0">
              <a:latin typeface="UD デジタル 教科書体 NP-B" panose="02020700000000000000" pitchFamily="18" charset="-128"/>
              <a:ea typeface="UD デジタル 教科書体 NP-B" panose="02020700000000000000" pitchFamily="18" charset="-128"/>
            </a:endParaRPr>
          </a:p>
          <a:p>
            <a:pPr algn="ctr"/>
            <a:r>
              <a:rPr lang="ja-JP" altLang="en-US" sz="6600" dirty="0">
                <a:latin typeface="UD デジタル 教科書体 NP-B" panose="02020700000000000000" pitchFamily="18" charset="-128"/>
                <a:ea typeface="UD デジタル 教科書体 NP-B" panose="02020700000000000000" pitchFamily="18" charset="-128"/>
              </a:rPr>
              <a:t>なりますように！</a:t>
            </a:r>
            <a:endParaRPr lang="en-US" altLang="ja-JP" sz="6600" dirty="0">
              <a:latin typeface="UD デジタル 教科書体 NP-B" panose="02020700000000000000" pitchFamily="18" charset="-128"/>
              <a:ea typeface="UD デジタル 教科書体 NP-B" panose="02020700000000000000" pitchFamily="18" charset="-128"/>
            </a:endParaRPr>
          </a:p>
        </p:txBody>
      </p:sp>
      <p:pic>
        <p:nvPicPr>
          <p:cNvPr id="6" name="図 5" descr="飛ぶ, 挿絵, オレンジ, 大きい が含まれている画像&#10;&#10;自動的に生成された説明">
            <a:extLst>
              <a:ext uri="{FF2B5EF4-FFF2-40B4-BE49-F238E27FC236}">
                <a16:creationId xmlns:a16="http://schemas.microsoft.com/office/drawing/2014/main" id="{E67670B8-AE46-44E7-A73D-04A23140A9F9}"/>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51974" y="179962"/>
            <a:ext cx="2722612" cy="2722612"/>
          </a:xfrm>
          <a:prstGeom prst="rect">
            <a:avLst/>
          </a:prstGeom>
        </p:spPr>
      </p:pic>
      <p:pic>
        <p:nvPicPr>
          <p:cNvPr id="9" name="図 8" descr="顔 が含まれている画像&#10;&#10;自動的に生成された説明">
            <a:extLst>
              <a:ext uri="{FF2B5EF4-FFF2-40B4-BE49-F238E27FC236}">
                <a16:creationId xmlns:a16="http://schemas.microsoft.com/office/drawing/2014/main" id="{9D09655C-FFDD-4A08-BC6F-A0E4440E3F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617" y="146719"/>
            <a:ext cx="2808813" cy="2808813"/>
          </a:xfrm>
          <a:prstGeom prst="rect">
            <a:avLst/>
          </a:prstGeom>
        </p:spPr>
      </p:pic>
      <p:pic>
        <p:nvPicPr>
          <p:cNvPr id="5" name="Picture 2">
            <a:extLst>
              <a:ext uri="{FF2B5EF4-FFF2-40B4-BE49-F238E27FC236}">
                <a16:creationId xmlns:a16="http://schemas.microsoft.com/office/drawing/2014/main" id="{507CEB4C-7ADE-FC23-073E-63F81577254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84660" y="4509120"/>
            <a:ext cx="3042196" cy="24947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D11BA5A3-CAB6-0690-210C-B6955BF8FB2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0756" y="4932511"/>
            <a:ext cx="3253544" cy="191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94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63C84EF-2631-92D7-EB16-08AAEDAC6914}"/>
              </a:ext>
            </a:extLst>
          </p:cNvPr>
          <p:cNvSpPr txBox="1"/>
          <p:nvPr/>
        </p:nvSpPr>
        <p:spPr>
          <a:xfrm>
            <a:off x="0" y="167334"/>
            <a:ext cx="12192000" cy="923330"/>
          </a:xfrm>
          <a:prstGeom prst="rect">
            <a:avLst/>
          </a:prstGeom>
          <a:solidFill>
            <a:srgbClr val="FFFFCC"/>
          </a:solidFill>
        </p:spPr>
        <p:txBody>
          <a:bodyPr wrap="square" rtlCol="0">
            <a:spAutoFit/>
          </a:bodyPr>
          <a:lstStyle/>
          <a:p>
            <a:pPr algn="ctr"/>
            <a:r>
              <a:rPr lang="ja-JP" altLang="en-US" sz="5400" b="1" dirty="0">
                <a:solidFill>
                  <a:schemeClr val="accent6">
                    <a:lumMod val="75000"/>
                  </a:schemeClr>
                </a:solidFill>
                <a:latin typeface="UD デジタル 教科書体 NP-B" panose="02020700000000000000" pitchFamily="18" charset="-128"/>
                <a:ea typeface="UD デジタル 教科書体 NP-B" panose="02020700000000000000" pitchFamily="18" charset="-128"/>
              </a:rPr>
              <a:t>バランスよく食事</a:t>
            </a:r>
            <a:r>
              <a:rPr lang="ja-JP" altLang="en-US" sz="5400" b="1" dirty="0">
                <a:latin typeface="UD デジタル 教科書体 NP-B" panose="02020700000000000000" pitchFamily="18" charset="-128"/>
                <a:ea typeface="UD デジタル 教科書体 NP-B" panose="02020700000000000000" pitchFamily="18" charset="-128"/>
              </a:rPr>
              <a:t>をとりましょう</a:t>
            </a:r>
          </a:p>
        </p:txBody>
      </p:sp>
      <p:pic>
        <p:nvPicPr>
          <p:cNvPr id="1026" name="Picture 2">
            <a:extLst>
              <a:ext uri="{FF2B5EF4-FFF2-40B4-BE49-F238E27FC236}">
                <a16:creationId xmlns:a16="http://schemas.microsoft.com/office/drawing/2014/main" id="{9C8F1370-EE79-D8E1-7870-F24DB562C7C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9965"/>
          <a:stretch/>
        </p:blipFill>
        <p:spPr bwMode="auto">
          <a:xfrm>
            <a:off x="1770273" y="628999"/>
            <a:ext cx="8830210" cy="606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3381784-44A8-B0FA-D5D8-CAD6D69B477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1"/>
          <a:stretch/>
        </p:blipFill>
        <p:spPr bwMode="auto">
          <a:xfrm>
            <a:off x="8124695" y="1574219"/>
            <a:ext cx="3950897" cy="229121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770BF12E-4721-08AE-D2B7-9C9873761362}"/>
              </a:ext>
            </a:extLst>
          </p:cNvPr>
          <p:cNvSpPr txBox="1"/>
          <p:nvPr/>
        </p:nvSpPr>
        <p:spPr>
          <a:xfrm>
            <a:off x="802591" y="1444424"/>
            <a:ext cx="7848872" cy="769441"/>
          </a:xfrm>
          <a:prstGeom prst="rect">
            <a:avLst/>
          </a:prstGeom>
          <a:noFill/>
        </p:spPr>
        <p:txBody>
          <a:bodyPr wrap="square" rtlCol="0">
            <a:spAutoFit/>
          </a:bodyPr>
          <a:lstStyle/>
          <a:p>
            <a:r>
              <a:rPr kumimoji="1" lang="ja-JP" altLang="en-US" sz="4400" dirty="0">
                <a:latin typeface="MS Gothic" panose="020B0609070205080204" pitchFamily="49" charset="-128"/>
                <a:ea typeface="MS Gothic" panose="020B0609070205080204" pitchFamily="49" charset="-128"/>
              </a:rPr>
              <a:t>🔸</a:t>
            </a:r>
            <a:r>
              <a:rPr kumimoji="1" lang="ja-JP" altLang="en-US" sz="4400" dirty="0">
                <a:latin typeface="UD デジタル 教科書体 NP-B" panose="02020700000000000000" pitchFamily="18" charset="-128"/>
                <a:ea typeface="UD デジタル 教科書体 NP-B" panose="02020700000000000000" pitchFamily="18" charset="-128"/>
              </a:rPr>
              <a:t>好ききらいせずに食べる</a:t>
            </a:r>
          </a:p>
        </p:txBody>
      </p:sp>
      <p:pic>
        <p:nvPicPr>
          <p:cNvPr id="3076" name="Picture 4">
            <a:extLst>
              <a:ext uri="{FF2B5EF4-FFF2-40B4-BE49-F238E27FC236}">
                <a16:creationId xmlns:a16="http://schemas.microsoft.com/office/drawing/2014/main" id="{9476B27A-E2B2-140C-F62A-846D77BD2AC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21189" y="4547582"/>
            <a:ext cx="1973518" cy="229121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5791BE6F-F8C5-B714-C5E4-9058EE54519D}"/>
              </a:ext>
            </a:extLst>
          </p:cNvPr>
          <p:cNvSpPr txBox="1"/>
          <p:nvPr/>
        </p:nvSpPr>
        <p:spPr>
          <a:xfrm>
            <a:off x="911424" y="4531767"/>
            <a:ext cx="7296524" cy="769441"/>
          </a:xfrm>
          <a:prstGeom prst="rect">
            <a:avLst/>
          </a:prstGeom>
          <a:noFill/>
        </p:spPr>
        <p:txBody>
          <a:bodyPr wrap="square" rtlCol="0">
            <a:spAutoFit/>
          </a:bodyPr>
          <a:lstStyle/>
          <a:p>
            <a:r>
              <a:rPr kumimoji="1" lang="ja-JP" altLang="en-US" sz="4400" dirty="0">
                <a:latin typeface="MS Gothic" panose="020B0609070205080204" pitchFamily="49" charset="-128"/>
                <a:ea typeface="MS Gothic" panose="020B0609070205080204" pitchFamily="49" charset="-128"/>
              </a:rPr>
              <a:t>🔸</a:t>
            </a:r>
            <a:r>
              <a:rPr kumimoji="1" lang="ja-JP" altLang="en-US" sz="4400" dirty="0">
                <a:latin typeface="UD デジタル 教科書体 NP-B" panose="02020700000000000000" pitchFamily="18" charset="-128"/>
                <a:ea typeface="UD デジタル 教科書体 NP-B" panose="02020700000000000000" pitchFamily="18" charset="-128"/>
              </a:rPr>
              <a:t>自分に合った量をとる</a:t>
            </a:r>
          </a:p>
        </p:txBody>
      </p:sp>
      <p:pic>
        <p:nvPicPr>
          <p:cNvPr id="3078" name="Picture 6">
            <a:extLst>
              <a:ext uri="{FF2B5EF4-FFF2-40B4-BE49-F238E27FC236}">
                <a16:creationId xmlns:a16="http://schemas.microsoft.com/office/drawing/2014/main" id="{4E971516-9CEF-C4FB-F07C-27BD1D7C33E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429740" y="4365602"/>
            <a:ext cx="2613757" cy="232506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F8598AEE-89EE-3A73-BA96-7015410F5291}"/>
              </a:ext>
            </a:extLst>
          </p:cNvPr>
          <p:cNvSpPr txBox="1"/>
          <p:nvPr/>
        </p:nvSpPr>
        <p:spPr>
          <a:xfrm>
            <a:off x="1358168" y="2170802"/>
            <a:ext cx="6768752" cy="1077218"/>
          </a:xfrm>
          <a:prstGeom prst="rect">
            <a:avLst/>
          </a:prstGeom>
          <a:noFill/>
        </p:spPr>
        <p:txBody>
          <a:bodyPr wrap="square" rtlCol="0">
            <a:spAutoFit/>
          </a:bodyPr>
          <a:lstStyle/>
          <a:p>
            <a:r>
              <a:rPr lang="en-US" altLang="ja-JP" sz="3200" dirty="0">
                <a:solidFill>
                  <a:srgbClr val="002060"/>
                </a:solidFill>
                <a:latin typeface="MS Gothic" panose="020B0609070205080204" pitchFamily="49" charset="-128"/>
                <a:ea typeface="MS Gothic" panose="020B0609070205080204" pitchFamily="49" charset="-128"/>
              </a:rPr>
              <a:t>※</a:t>
            </a:r>
            <a:r>
              <a:rPr lang="ja-JP" altLang="en-US" sz="3200" dirty="0">
                <a:solidFill>
                  <a:srgbClr val="002060"/>
                </a:solidFill>
                <a:latin typeface="MS Gothic" panose="020B0609070205080204" pitchFamily="49" charset="-128"/>
                <a:ea typeface="MS Gothic" panose="020B0609070205080204" pitchFamily="49" charset="-128"/>
              </a:rPr>
              <a:t>　</a:t>
            </a:r>
            <a:r>
              <a:rPr kumimoji="1" lang="ja-JP" altLang="en-US" sz="3200" dirty="0">
                <a:solidFill>
                  <a:srgbClr val="002060"/>
                </a:solidFill>
                <a:latin typeface="MS Gothic" panose="020B0609070205080204" pitchFamily="49" charset="-128"/>
                <a:ea typeface="MS Gothic" panose="020B0609070205080204" pitchFamily="49" charset="-128"/>
              </a:rPr>
              <a:t>アレルギーがある人は、先生と　</a:t>
            </a:r>
            <a:endParaRPr kumimoji="1" lang="en-US" altLang="ja-JP" sz="3200" dirty="0">
              <a:solidFill>
                <a:srgbClr val="002060"/>
              </a:solidFill>
              <a:latin typeface="MS Gothic" panose="020B0609070205080204" pitchFamily="49" charset="-128"/>
              <a:ea typeface="MS Gothic" panose="020B0609070205080204" pitchFamily="49" charset="-128"/>
            </a:endParaRPr>
          </a:p>
          <a:p>
            <a:r>
              <a:rPr lang="ja-JP" altLang="en-US" sz="3200" dirty="0">
                <a:solidFill>
                  <a:srgbClr val="002060"/>
                </a:solidFill>
                <a:latin typeface="MS Gothic" panose="020B0609070205080204" pitchFamily="49" charset="-128"/>
                <a:ea typeface="MS Gothic" panose="020B0609070205080204" pitchFamily="49" charset="-128"/>
              </a:rPr>
              <a:t>　</a:t>
            </a:r>
            <a:r>
              <a:rPr kumimoji="1" lang="ja-JP" altLang="en-US" sz="3200" dirty="0">
                <a:solidFill>
                  <a:srgbClr val="002060"/>
                </a:solidFill>
                <a:latin typeface="MS Gothic" panose="020B0609070205080204" pitchFamily="49" charset="-128"/>
                <a:ea typeface="MS Gothic" panose="020B0609070205080204" pitchFamily="49" charset="-128"/>
              </a:rPr>
              <a:t>確認してから食べる。</a:t>
            </a:r>
          </a:p>
        </p:txBody>
      </p:sp>
      <p:sp>
        <p:nvSpPr>
          <p:cNvPr id="6" name="テキスト ボックス 5">
            <a:extLst>
              <a:ext uri="{FF2B5EF4-FFF2-40B4-BE49-F238E27FC236}">
                <a16:creationId xmlns:a16="http://schemas.microsoft.com/office/drawing/2014/main" id="{4C862FA2-A53A-6415-F1BB-8FFC397D2FD6}"/>
              </a:ext>
            </a:extLst>
          </p:cNvPr>
          <p:cNvSpPr txBox="1"/>
          <p:nvPr/>
        </p:nvSpPr>
        <p:spPr>
          <a:xfrm>
            <a:off x="1358168" y="3410997"/>
            <a:ext cx="6626440" cy="1077218"/>
          </a:xfrm>
          <a:prstGeom prst="rect">
            <a:avLst/>
          </a:prstGeom>
          <a:noFill/>
        </p:spPr>
        <p:txBody>
          <a:bodyPr wrap="square" rtlCol="0">
            <a:spAutoFit/>
          </a:bodyPr>
          <a:lstStyle/>
          <a:p>
            <a:r>
              <a:rPr kumimoji="1" lang="en-US" altLang="ja-JP" sz="3200" dirty="0">
                <a:solidFill>
                  <a:srgbClr val="002060"/>
                </a:solidFill>
                <a:latin typeface="MS Gothic" panose="020B0609070205080204" pitchFamily="49" charset="-128"/>
                <a:ea typeface="MS Gothic" panose="020B0609070205080204" pitchFamily="49" charset="-128"/>
              </a:rPr>
              <a:t>※</a:t>
            </a:r>
            <a:r>
              <a:rPr lang="ja-JP" altLang="en-US" sz="3200">
                <a:solidFill>
                  <a:srgbClr val="002060"/>
                </a:solidFill>
                <a:latin typeface="MS Gothic" panose="020B0609070205080204" pitchFamily="49" charset="-128"/>
                <a:ea typeface="MS Gothic" panose="020B0609070205080204" pitchFamily="49" charset="-128"/>
              </a:rPr>
              <a:t>　食べる</a:t>
            </a:r>
            <a:r>
              <a:rPr kumimoji="1" lang="ja-JP" altLang="en-US" sz="3200">
                <a:solidFill>
                  <a:srgbClr val="002060"/>
                </a:solidFill>
                <a:latin typeface="MS Gothic" panose="020B0609070205080204" pitchFamily="49" charset="-128"/>
                <a:ea typeface="MS Gothic" panose="020B0609070205080204" pitchFamily="49" charset="-128"/>
              </a:rPr>
              <a:t>ことが心配な食べ物が</a:t>
            </a:r>
            <a:endParaRPr kumimoji="1" lang="en-US" altLang="ja-JP" sz="3200" dirty="0">
              <a:solidFill>
                <a:srgbClr val="002060"/>
              </a:solidFill>
              <a:latin typeface="MS Gothic" panose="020B0609070205080204" pitchFamily="49" charset="-128"/>
              <a:ea typeface="MS Gothic" panose="020B0609070205080204" pitchFamily="49" charset="-128"/>
            </a:endParaRPr>
          </a:p>
          <a:p>
            <a:r>
              <a:rPr lang="ja-JP" altLang="en-US" sz="3200">
                <a:solidFill>
                  <a:srgbClr val="002060"/>
                </a:solidFill>
                <a:latin typeface="MS Gothic" panose="020B0609070205080204" pitchFamily="49" charset="-128"/>
                <a:ea typeface="MS Gothic" panose="020B0609070205080204" pitchFamily="49" charset="-128"/>
              </a:rPr>
              <a:t>　</a:t>
            </a:r>
            <a:r>
              <a:rPr kumimoji="1" lang="ja-JP" altLang="en-US" sz="3200">
                <a:solidFill>
                  <a:srgbClr val="002060"/>
                </a:solidFill>
                <a:latin typeface="MS Gothic" panose="020B0609070205080204" pitchFamily="49" charset="-128"/>
                <a:ea typeface="MS Gothic" panose="020B0609070205080204" pitchFamily="49" charset="-128"/>
              </a:rPr>
              <a:t>ある時は無理をしない。</a:t>
            </a:r>
          </a:p>
        </p:txBody>
      </p:sp>
      <p:sp>
        <p:nvSpPr>
          <p:cNvPr id="7" name="テキスト ボックス 6">
            <a:extLst>
              <a:ext uri="{FF2B5EF4-FFF2-40B4-BE49-F238E27FC236}">
                <a16:creationId xmlns:a16="http://schemas.microsoft.com/office/drawing/2014/main" id="{4FE1280B-ACD2-517A-97A7-E9181705F388}"/>
              </a:ext>
            </a:extLst>
          </p:cNvPr>
          <p:cNvSpPr txBox="1"/>
          <p:nvPr/>
        </p:nvSpPr>
        <p:spPr>
          <a:xfrm>
            <a:off x="1285492" y="5277688"/>
            <a:ext cx="5241888" cy="830997"/>
          </a:xfrm>
          <a:prstGeom prst="rect">
            <a:avLst/>
          </a:prstGeom>
          <a:noFill/>
        </p:spPr>
        <p:txBody>
          <a:bodyPr wrap="square" rtlCol="0">
            <a:spAutoFit/>
          </a:bodyPr>
          <a:lstStyle/>
          <a:p>
            <a:r>
              <a:rPr kumimoji="1" lang="en-US" altLang="ja-JP" sz="4800" dirty="0">
                <a:solidFill>
                  <a:srgbClr val="FF0000"/>
                </a:solidFill>
                <a:latin typeface="ＭＳ ゴシック" panose="020B0609070205080204" pitchFamily="49" charset="-128"/>
                <a:ea typeface="ＭＳ ゴシック" panose="020B0609070205080204" pitchFamily="49" charset="-128"/>
              </a:rPr>
              <a:t>※</a:t>
            </a:r>
            <a:r>
              <a:rPr lang="ja-JP" altLang="en-US" sz="4800" b="1" dirty="0">
                <a:solidFill>
                  <a:srgbClr val="FF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食べすぎ注意！</a:t>
            </a:r>
            <a:endParaRPr kumimoji="1" lang="en-US" altLang="ja-JP" sz="2800" b="1" dirty="0">
              <a:solidFill>
                <a:srgbClr val="FF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8" name="テキスト ボックス 7">
            <a:extLst>
              <a:ext uri="{FF2B5EF4-FFF2-40B4-BE49-F238E27FC236}">
                <a16:creationId xmlns:a16="http://schemas.microsoft.com/office/drawing/2014/main" id="{DF14FEA7-0722-B346-1475-AD25A7F3413C}"/>
              </a:ext>
            </a:extLst>
          </p:cNvPr>
          <p:cNvSpPr txBox="1"/>
          <p:nvPr/>
        </p:nvSpPr>
        <p:spPr>
          <a:xfrm>
            <a:off x="0" y="167334"/>
            <a:ext cx="12192000" cy="923330"/>
          </a:xfrm>
          <a:prstGeom prst="rect">
            <a:avLst/>
          </a:prstGeom>
          <a:solidFill>
            <a:srgbClr val="FFFFCC"/>
          </a:solidFill>
        </p:spPr>
        <p:txBody>
          <a:bodyPr wrap="square" rtlCol="0">
            <a:spAutoFit/>
          </a:bodyPr>
          <a:lstStyle/>
          <a:p>
            <a:pPr algn="ctr"/>
            <a:r>
              <a:rPr lang="ja-JP" altLang="en-US" sz="5400" b="1" dirty="0">
                <a:solidFill>
                  <a:schemeClr val="accent6">
                    <a:lumMod val="75000"/>
                  </a:schemeClr>
                </a:solidFill>
                <a:latin typeface="UD デジタル 教科書体 NP-B" panose="02020700000000000000" pitchFamily="18" charset="-128"/>
                <a:ea typeface="UD デジタル 教科書体 NP-B" panose="02020700000000000000" pitchFamily="18" charset="-128"/>
              </a:rPr>
              <a:t>バランスよく食事</a:t>
            </a:r>
            <a:r>
              <a:rPr lang="ja-JP" altLang="en-US" sz="5400" b="1" dirty="0">
                <a:latin typeface="UD デジタル 教科書体 NP-B" panose="02020700000000000000" pitchFamily="18" charset="-128"/>
                <a:ea typeface="UD デジタル 教科書体 NP-B" panose="02020700000000000000" pitchFamily="18" charset="-128"/>
              </a:rPr>
              <a:t>をとりましょう</a:t>
            </a:r>
          </a:p>
        </p:txBody>
      </p:sp>
    </p:spTree>
    <p:extLst>
      <p:ext uri="{BB962C8B-B14F-4D97-AF65-F5344CB8AC3E}">
        <p14:creationId xmlns:p14="http://schemas.microsoft.com/office/powerpoint/2010/main" val="114349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63C84EF-2631-92D7-EB16-08AAEDAC6914}"/>
              </a:ext>
            </a:extLst>
          </p:cNvPr>
          <p:cNvSpPr txBox="1"/>
          <p:nvPr/>
        </p:nvSpPr>
        <p:spPr>
          <a:xfrm>
            <a:off x="551384" y="1713002"/>
            <a:ext cx="6744072" cy="707886"/>
          </a:xfrm>
          <a:prstGeom prst="rect">
            <a:avLst/>
          </a:prstGeom>
          <a:solidFill>
            <a:srgbClr val="FFFFCC"/>
          </a:solidFill>
        </p:spPr>
        <p:txBody>
          <a:bodyPr wrap="square" rtlCol="0">
            <a:spAutoFit/>
          </a:bodyPr>
          <a:lstStyle/>
          <a:p>
            <a:pPr algn="ctr"/>
            <a:r>
              <a:rPr lang="ja-JP" altLang="en-US" sz="4000" dirty="0">
                <a:latin typeface="UD デジタル 教科書体 NP-B" panose="02020700000000000000" pitchFamily="18" charset="-128"/>
                <a:ea typeface="UD デジタル 教科書体 NP-B" panose="02020700000000000000" pitchFamily="18" charset="-128"/>
              </a:rPr>
              <a:t>バイキングのマナー</a:t>
            </a:r>
            <a:endParaRPr lang="en-US" altLang="ja-JP" sz="4000" dirty="0">
              <a:latin typeface="UD デジタル 教科書体 NP-B" panose="02020700000000000000" pitchFamily="18" charset="-128"/>
              <a:ea typeface="UD デジタル 教科書体 NP-B" panose="02020700000000000000" pitchFamily="18" charset="-128"/>
            </a:endParaRPr>
          </a:p>
        </p:txBody>
      </p:sp>
      <p:sp>
        <p:nvSpPr>
          <p:cNvPr id="3" name="テキスト ボックス 2">
            <a:extLst>
              <a:ext uri="{FF2B5EF4-FFF2-40B4-BE49-F238E27FC236}">
                <a16:creationId xmlns:a16="http://schemas.microsoft.com/office/drawing/2014/main" id="{770BF12E-4721-08AE-D2B7-9C9873761362}"/>
              </a:ext>
            </a:extLst>
          </p:cNvPr>
          <p:cNvSpPr txBox="1"/>
          <p:nvPr/>
        </p:nvSpPr>
        <p:spPr>
          <a:xfrm>
            <a:off x="261997" y="2569389"/>
            <a:ext cx="7776864" cy="646331"/>
          </a:xfrm>
          <a:prstGeom prst="rect">
            <a:avLst/>
          </a:prstGeom>
          <a:noFill/>
        </p:spPr>
        <p:txBody>
          <a:bodyPr wrap="square" rtlCol="0">
            <a:spAutoFit/>
          </a:bodyPr>
          <a:lstStyle/>
          <a:p>
            <a:r>
              <a:rPr kumimoji="1" lang="ja-JP" altLang="en-US" sz="3600">
                <a:latin typeface="MS Gothic" panose="020B0609070205080204" pitchFamily="49" charset="-128"/>
                <a:ea typeface="MS Gothic" panose="020B0609070205080204" pitchFamily="49" charset="-128"/>
              </a:rPr>
              <a:t>🔸並んで順番に食事をとる。</a:t>
            </a:r>
          </a:p>
        </p:txBody>
      </p:sp>
      <p:sp>
        <p:nvSpPr>
          <p:cNvPr id="4" name="テキスト ボックス 3">
            <a:extLst>
              <a:ext uri="{FF2B5EF4-FFF2-40B4-BE49-F238E27FC236}">
                <a16:creationId xmlns:a16="http://schemas.microsoft.com/office/drawing/2014/main" id="{5791BE6F-F8C5-B714-C5E4-9058EE54519D}"/>
              </a:ext>
            </a:extLst>
          </p:cNvPr>
          <p:cNvSpPr txBox="1"/>
          <p:nvPr/>
        </p:nvSpPr>
        <p:spPr>
          <a:xfrm>
            <a:off x="261997" y="3502594"/>
            <a:ext cx="9066294" cy="1200329"/>
          </a:xfrm>
          <a:prstGeom prst="rect">
            <a:avLst/>
          </a:prstGeom>
          <a:noFill/>
        </p:spPr>
        <p:txBody>
          <a:bodyPr wrap="square" rtlCol="0">
            <a:spAutoFit/>
          </a:bodyPr>
          <a:lstStyle/>
          <a:p>
            <a:r>
              <a:rPr kumimoji="1" lang="ja-JP" altLang="en-US" sz="3600">
                <a:latin typeface="MS Gothic" panose="020B0609070205080204" pitchFamily="49" charset="-128"/>
                <a:ea typeface="MS Gothic" panose="020B0609070205080204" pitchFamily="49" charset="-128"/>
              </a:rPr>
              <a:t>🔸栄養バランスを考えておかずを</a:t>
            </a:r>
            <a:endParaRPr kumimoji="1" lang="en-US" altLang="ja-JP" sz="3600" dirty="0">
              <a:latin typeface="MS Gothic" panose="020B0609070205080204" pitchFamily="49" charset="-128"/>
              <a:ea typeface="MS Gothic" panose="020B0609070205080204" pitchFamily="49" charset="-128"/>
            </a:endParaRPr>
          </a:p>
          <a:p>
            <a:r>
              <a:rPr lang="ja-JP" altLang="en-US" sz="3600">
                <a:latin typeface="MS Gothic" panose="020B0609070205080204" pitchFamily="49" charset="-128"/>
                <a:ea typeface="MS Gothic" panose="020B0609070205080204" pitchFamily="49" charset="-128"/>
              </a:rPr>
              <a:t>　</a:t>
            </a:r>
            <a:r>
              <a:rPr kumimoji="1" lang="ja-JP" altLang="en-US" sz="3600">
                <a:latin typeface="MS Gothic" panose="020B0609070205080204" pitchFamily="49" charset="-128"/>
                <a:ea typeface="MS Gothic" panose="020B0609070205080204" pitchFamily="49" charset="-128"/>
              </a:rPr>
              <a:t>盛る。</a:t>
            </a:r>
            <a:endParaRPr kumimoji="1" lang="en-US" altLang="ja-JP" sz="3600" dirty="0">
              <a:latin typeface="MS Gothic" panose="020B0609070205080204" pitchFamily="49" charset="-128"/>
              <a:ea typeface="MS Gothic" panose="020B0609070205080204" pitchFamily="49" charset="-128"/>
            </a:endParaRPr>
          </a:p>
        </p:txBody>
      </p:sp>
      <p:pic>
        <p:nvPicPr>
          <p:cNvPr id="1026" name="Picture 2">
            <a:extLst>
              <a:ext uri="{FF2B5EF4-FFF2-40B4-BE49-F238E27FC236}">
                <a16:creationId xmlns:a16="http://schemas.microsoft.com/office/drawing/2014/main" id="{AB537B75-E03F-FE6E-42A7-BC8DFBE232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8825" y="2881345"/>
            <a:ext cx="5083175" cy="4282238"/>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ECA20E5B-6418-48A8-3C57-6F0821EF553B}"/>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366224" y="1091314"/>
            <a:ext cx="3297499" cy="2198332"/>
          </a:xfrm>
          <a:prstGeom prst="rect">
            <a:avLst/>
          </a:prstGeom>
          <a:ln>
            <a:noFill/>
          </a:ln>
          <a:effectLst>
            <a:softEdge rad="112500"/>
          </a:effectLst>
        </p:spPr>
      </p:pic>
      <p:sp>
        <p:nvSpPr>
          <p:cNvPr id="10" name="テキスト ボックス 9">
            <a:extLst>
              <a:ext uri="{FF2B5EF4-FFF2-40B4-BE49-F238E27FC236}">
                <a16:creationId xmlns:a16="http://schemas.microsoft.com/office/drawing/2014/main" id="{F9FD3AFE-BF3B-84D4-4ED0-777B7E0F4EB5}"/>
              </a:ext>
            </a:extLst>
          </p:cNvPr>
          <p:cNvSpPr txBox="1"/>
          <p:nvPr/>
        </p:nvSpPr>
        <p:spPr>
          <a:xfrm>
            <a:off x="309573" y="6023029"/>
            <a:ext cx="7776864" cy="646331"/>
          </a:xfrm>
          <a:prstGeom prst="rect">
            <a:avLst/>
          </a:prstGeom>
          <a:noFill/>
        </p:spPr>
        <p:txBody>
          <a:bodyPr wrap="square" rtlCol="0">
            <a:spAutoFit/>
          </a:bodyPr>
          <a:lstStyle/>
          <a:p>
            <a:r>
              <a:rPr kumimoji="1" lang="ja-JP" altLang="en-US" sz="3600" dirty="0">
                <a:latin typeface="MS Gothic" panose="020B0609070205080204" pitchFamily="49" charset="-128"/>
                <a:ea typeface="MS Gothic" panose="020B0609070205080204" pitchFamily="49" charset="-128"/>
              </a:rPr>
              <a:t>🔸自分が食べ切れる量を盛る。</a:t>
            </a:r>
          </a:p>
        </p:txBody>
      </p:sp>
      <p:sp>
        <p:nvSpPr>
          <p:cNvPr id="11" name="テキスト ボックス 10">
            <a:extLst>
              <a:ext uri="{FF2B5EF4-FFF2-40B4-BE49-F238E27FC236}">
                <a16:creationId xmlns:a16="http://schemas.microsoft.com/office/drawing/2014/main" id="{045C63CA-D13F-6387-4AEC-B5E69F5DDE26}"/>
              </a:ext>
            </a:extLst>
          </p:cNvPr>
          <p:cNvSpPr txBox="1"/>
          <p:nvPr/>
        </p:nvSpPr>
        <p:spPr>
          <a:xfrm>
            <a:off x="309573" y="5089824"/>
            <a:ext cx="7776864" cy="646331"/>
          </a:xfrm>
          <a:prstGeom prst="rect">
            <a:avLst/>
          </a:prstGeom>
          <a:noFill/>
        </p:spPr>
        <p:txBody>
          <a:bodyPr wrap="square" rtlCol="0">
            <a:spAutoFit/>
          </a:bodyPr>
          <a:lstStyle/>
          <a:p>
            <a:r>
              <a:rPr kumimoji="1" lang="ja-JP" altLang="en-US" sz="3600">
                <a:latin typeface="MS Gothic" panose="020B0609070205080204" pitchFamily="49" charset="-128"/>
                <a:ea typeface="MS Gothic" panose="020B0609070205080204" pitchFamily="49" charset="-128"/>
              </a:rPr>
              <a:t>🔸お皿に盛ったらもどさない。</a:t>
            </a:r>
          </a:p>
        </p:txBody>
      </p:sp>
      <p:pic>
        <p:nvPicPr>
          <p:cNvPr id="1028" name="Picture 4">
            <a:extLst>
              <a:ext uri="{FF2B5EF4-FFF2-40B4-BE49-F238E27FC236}">
                <a16:creationId xmlns:a16="http://schemas.microsoft.com/office/drawing/2014/main" id="{9D82B989-6139-5583-6011-7286DA583EA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611105">
            <a:off x="7015642" y="1236415"/>
            <a:ext cx="500385" cy="16265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3898E00-3EC2-6FAF-B06D-D8E21C81134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0560932" flipH="1">
            <a:off x="196982" y="1254143"/>
            <a:ext cx="427166" cy="138853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3550C629-5821-709E-18AA-52DEA785546D}"/>
              </a:ext>
            </a:extLst>
          </p:cNvPr>
          <p:cNvSpPr txBox="1"/>
          <p:nvPr/>
        </p:nvSpPr>
        <p:spPr>
          <a:xfrm>
            <a:off x="0" y="167334"/>
            <a:ext cx="12192000" cy="923330"/>
          </a:xfrm>
          <a:prstGeom prst="rect">
            <a:avLst/>
          </a:prstGeom>
          <a:solidFill>
            <a:srgbClr val="FFFFCC"/>
          </a:solidFill>
        </p:spPr>
        <p:txBody>
          <a:bodyPr wrap="square" rtlCol="0">
            <a:spAutoFit/>
          </a:bodyPr>
          <a:lstStyle/>
          <a:p>
            <a:pPr algn="ctr"/>
            <a:r>
              <a:rPr lang="ja-JP" altLang="en-US" sz="5400" b="1" dirty="0">
                <a:solidFill>
                  <a:schemeClr val="accent6">
                    <a:lumMod val="75000"/>
                  </a:schemeClr>
                </a:solidFill>
                <a:latin typeface="UD デジタル 教科書体 NP-B" panose="02020700000000000000" pitchFamily="18" charset="-128"/>
                <a:ea typeface="UD デジタル 教科書体 NP-B" panose="02020700000000000000" pitchFamily="18" charset="-128"/>
              </a:rPr>
              <a:t>バランスよく食事</a:t>
            </a:r>
            <a:r>
              <a:rPr lang="ja-JP" altLang="en-US" sz="5400" b="1" dirty="0">
                <a:latin typeface="UD デジタル 教科書体 NP-B" panose="02020700000000000000" pitchFamily="18" charset="-128"/>
                <a:ea typeface="UD デジタル 教科書体 NP-B" panose="02020700000000000000" pitchFamily="18" charset="-128"/>
              </a:rPr>
              <a:t>をとりましょう</a:t>
            </a:r>
          </a:p>
        </p:txBody>
      </p:sp>
    </p:spTree>
    <p:extLst>
      <p:ext uri="{BB962C8B-B14F-4D97-AF65-F5344CB8AC3E}">
        <p14:creationId xmlns:p14="http://schemas.microsoft.com/office/powerpoint/2010/main" val="133977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A6A7CEF-E87B-4A80-9B17-CD62AED5D8A0}"/>
              </a:ext>
            </a:extLst>
          </p:cNvPr>
          <p:cNvSpPr txBox="1"/>
          <p:nvPr/>
        </p:nvSpPr>
        <p:spPr>
          <a:xfrm>
            <a:off x="1143000" y="298689"/>
            <a:ext cx="9906000" cy="1107996"/>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もうすぐ</a:t>
            </a:r>
            <a:r>
              <a:rPr lang="ja-JP" altLang="en-US" sz="6600" dirty="0">
                <a:latin typeface="UD デジタル 教科書体 NP-B" panose="02020700000000000000" pitchFamily="18" charset="-128"/>
                <a:ea typeface="UD デジタル 教科書体 NP-B" panose="02020700000000000000" pitchFamily="18" charset="-128"/>
              </a:rPr>
              <a:t>修学旅行</a:t>
            </a:r>
            <a:r>
              <a:rPr lang="ja-JP" altLang="en-US" sz="4800" dirty="0">
                <a:latin typeface="UD デジタル 教科書体 NP-B" panose="02020700000000000000" pitchFamily="18" charset="-128"/>
                <a:ea typeface="UD デジタル 教科書体 NP-B" panose="02020700000000000000" pitchFamily="18" charset="-128"/>
              </a:rPr>
              <a:t>！</a:t>
            </a:r>
          </a:p>
        </p:txBody>
      </p:sp>
      <p:sp>
        <p:nvSpPr>
          <p:cNvPr id="4" name="ハート 3">
            <a:extLst>
              <a:ext uri="{FF2B5EF4-FFF2-40B4-BE49-F238E27FC236}">
                <a16:creationId xmlns:a16="http://schemas.microsoft.com/office/drawing/2014/main" id="{DA3EA884-E634-414F-BBCF-76D7A4404D30}"/>
              </a:ext>
            </a:extLst>
          </p:cNvPr>
          <p:cNvSpPr/>
          <p:nvPr/>
        </p:nvSpPr>
        <p:spPr>
          <a:xfrm>
            <a:off x="2207568" y="1340768"/>
            <a:ext cx="8136904" cy="5073659"/>
          </a:xfrm>
          <a:prstGeom prst="hear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EC93072F-9A29-4067-92CF-04ADF4EDE6A0}"/>
              </a:ext>
            </a:extLst>
          </p:cNvPr>
          <p:cNvSpPr txBox="1"/>
          <p:nvPr/>
        </p:nvSpPr>
        <p:spPr>
          <a:xfrm>
            <a:off x="1847528" y="2501608"/>
            <a:ext cx="8712968" cy="1569660"/>
          </a:xfrm>
          <a:prstGeom prst="rect">
            <a:avLst/>
          </a:prstGeom>
          <a:noFill/>
        </p:spPr>
        <p:txBody>
          <a:bodyPr wrap="square" rtlCol="0">
            <a:spAutoFit/>
          </a:bodyPr>
          <a:lstStyle/>
          <a:p>
            <a:pPr algn="ctr"/>
            <a:r>
              <a:rPr lang="ja-JP" altLang="en-US" sz="4800" dirty="0">
                <a:latin typeface="UD デジタル 教科書体 NP-B" panose="02020700000000000000" pitchFamily="18" charset="-128"/>
                <a:ea typeface="UD デジタル 教科書体 NP-B" panose="02020700000000000000" pitchFamily="18" charset="-128"/>
              </a:rPr>
              <a:t>心も、体も</a:t>
            </a:r>
            <a:endParaRPr lang="en-US" altLang="ja-JP" sz="4800" dirty="0">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66FF"/>
                </a:solidFill>
                <a:latin typeface="UD デジタル 教科書体 NP-B" panose="02020700000000000000" pitchFamily="18" charset="-128"/>
                <a:ea typeface="UD デジタル 教科書体 NP-B" panose="02020700000000000000" pitchFamily="18" charset="-128"/>
              </a:rPr>
              <a:t>元気に</a:t>
            </a:r>
            <a:r>
              <a:rPr lang="ja-JP" altLang="en-US" sz="4800">
                <a:latin typeface="UD デジタル 教科書体 NP-B" panose="02020700000000000000" pitchFamily="18" charset="-128"/>
                <a:ea typeface="UD デジタル 教科書体 NP-B" panose="02020700000000000000" pitchFamily="18" charset="-128"/>
              </a:rPr>
              <a:t>、</a:t>
            </a:r>
            <a:r>
              <a:rPr lang="ja-JP" altLang="en-US" sz="4800">
                <a:solidFill>
                  <a:srgbClr val="FF0000"/>
                </a:solidFill>
                <a:latin typeface="UD デジタル 教科書体 NP-B" panose="02020700000000000000" pitchFamily="18" charset="-128"/>
                <a:ea typeface="UD デジタル 教科書体 NP-B" panose="02020700000000000000" pitchFamily="18" charset="-128"/>
              </a:rPr>
              <a:t>楽しく</a:t>
            </a:r>
            <a:r>
              <a:rPr lang="ja-JP" altLang="en-US" sz="4800">
                <a:latin typeface="UD デジタル 教科書体 NP-B" panose="02020700000000000000" pitchFamily="18" charset="-128"/>
                <a:ea typeface="UD デジタル 教科書体 NP-B" panose="02020700000000000000" pitchFamily="18" charset="-128"/>
              </a:rPr>
              <a:t>過ごそう</a:t>
            </a:r>
            <a:r>
              <a:rPr lang="ja-JP" altLang="en-US" sz="4800" dirty="0">
                <a:latin typeface="UD デジタル 教科書体 NP-B" panose="02020700000000000000" pitchFamily="18" charset="-128"/>
                <a:ea typeface="UD デジタル 教科書体 NP-B" panose="02020700000000000000" pitchFamily="18" charset="-128"/>
              </a:rPr>
              <a:t>！</a:t>
            </a:r>
            <a:endParaRPr lang="en-US" altLang="ja-JP" sz="4800" dirty="0">
              <a:latin typeface="UD デジタル 教科書体 NP-B" panose="02020700000000000000" pitchFamily="18" charset="-128"/>
              <a:ea typeface="UD デジタル 教科書体 NP-B" panose="02020700000000000000" pitchFamily="18" charset="-128"/>
            </a:endParaRPr>
          </a:p>
        </p:txBody>
      </p:sp>
      <p:sp>
        <p:nvSpPr>
          <p:cNvPr id="7" name="テキスト ボックス 6">
            <a:extLst>
              <a:ext uri="{FF2B5EF4-FFF2-40B4-BE49-F238E27FC236}">
                <a16:creationId xmlns:a16="http://schemas.microsoft.com/office/drawing/2014/main" id="{C080BA54-E797-D4C7-7140-EB3395932C91}"/>
              </a:ext>
            </a:extLst>
          </p:cNvPr>
          <p:cNvSpPr txBox="1"/>
          <p:nvPr/>
        </p:nvSpPr>
        <p:spPr>
          <a:xfrm>
            <a:off x="4295800" y="4379620"/>
            <a:ext cx="4248472" cy="1569660"/>
          </a:xfrm>
          <a:prstGeom prst="rect">
            <a:avLst/>
          </a:prstGeom>
          <a:noFill/>
          <a:ln>
            <a:noFill/>
          </a:ln>
        </p:spPr>
        <p:txBody>
          <a:bodyPr wrap="square" rtlCol="0">
            <a:spAutoFit/>
          </a:bodyPr>
          <a:lstStyle/>
          <a:p>
            <a:pPr algn="ctr"/>
            <a:r>
              <a:rPr lang="ja-JP" altLang="en-US" sz="9600" dirty="0">
                <a:ln w="6350">
                  <a:solidFill>
                    <a:schemeClr val="bg1"/>
                  </a:solidFill>
                </a:ln>
                <a:solidFill>
                  <a:schemeClr val="accent5">
                    <a:lumMod val="75000"/>
                  </a:schemeClr>
                </a:solidFill>
                <a:latin typeface="UD デジタル 教科書体 NP-B" panose="02020700000000000000" pitchFamily="18" charset="-128"/>
                <a:ea typeface="UD デジタル 教科書体 NP-B" panose="02020700000000000000" pitchFamily="18" charset="-128"/>
              </a:rPr>
              <a:t>睡眠</a:t>
            </a:r>
            <a:endParaRPr kumimoji="1" lang="ja-JP" altLang="en-US" sz="9600" dirty="0">
              <a:ln w="6350">
                <a:solidFill>
                  <a:schemeClr val="bg1"/>
                </a:solidFill>
              </a:ln>
              <a:solidFill>
                <a:schemeClr val="accent5">
                  <a:lumMod val="75000"/>
                </a:schemeClr>
              </a:solidFill>
              <a:latin typeface="UD デジタル 教科書体 NP-B" panose="02020700000000000000" pitchFamily="18" charset="-128"/>
              <a:ea typeface="UD デジタル 教科書体 NP-B" panose="02020700000000000000" pitchFamily="18" charset="-128"/>
            </a:endParaRPr>
          </a:p>
        </p:txBody>
      </p:sp>
      <p:pic>
        <p:nvPicPr>
          <p:cNvPr id="3074" name="Picture 2">
            <a:extLst>
              <a:ext uri="{FF2B5EF4-FFF2-40B4-BE49-F238E27FC236}">
                <a16:creationId xmlns:a16="http://schemas.microsoft.com/office/drawing/2014/main" id="{06A6B6C4-110F-3E56-1FED-C19F34DFE929}"/>
              </a:ext>
            </a:extLst>
          </p:cNvPr>
          <p:cNvPicPr>
            <a:picLocks noChangeAspect="1" noChangeArrowheads="1"/>
          </p:cNvPicPr>
          <p:nvPr/>
        </p:nvPicPr>
        <p:blipFill>
          <a:blip r:embed="rId3" cstate="screen">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rot="1627107">
            <a:off x="2552625" y="5095348"/>
            <a:ext cx="1805291" cy="12286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1064410-6C4E-7F6B-5276-52A8FE8B434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6320" y="4036344"/>
            <a:ext cx="2177203" cy="269190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024A8AB-FE5D-1491-1047-76AE2C7603E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38768" y="4316302"/>
            <a:ext cx="2749963" cy="278673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E9A2606-D656-68A0-7655-BF9050537031}"/>
              </a:ext>
            </a:extLst>
          </p:cNvPr>
          <p:cNvSpPr txBox="1"/>
          <p:nvPr/>
        </p:nvSpPr>
        <p:spPr>
          <a:xfrm>
            <a:off x="767408" y="3650407"/>
            <a:ext cx="461843" cy="584775"/>
          </a:xfrm>
          <a:prstGeom prst="rect">
            <a:avLst/>
          </a:prstGeom>
          <a:noFill/>
        </p:spPr>
        <p:txBody>
          <a:bodyPr wrap="square" rtlCol="0">
            <a:spAutoFit/>
          </a:bodyPr>
          <a:lstStyle/>
          <a:p>
            <a:r>
              <a:rPr kumimoji="1" lang="en-US" altLang="ja-JP" sz="3200" b="1" dirty="0">
                <a:solidFill>
                  <a:srgbClr val="009193"/>
                </a:solidFill>
                <a:latin typeface="MS Gothic" panose="020B0609070205080204" pitchFamily="49" charset="-128"/>
                <a:ea typeface="MS Gothic" panose="020B0609070205080204" pitchFamily="49" charset="-128"/>
              </a:rPr>
              <a:t>Z</a:t>
            </a:r>
            <a:endParaRPr kumimoji="1" lang="ja-JP" altLang="en-US" sz="3200" b="1">
              <a:solidFill>
                <a:srgbClr val="009193"/>
              </a:solidFill>
              <a:latin typeface="MS Gothic" panose="020B0609070205080204" pitchFamily="49" charset="-128"/>
              <a:ea typeface="MS Gothic" panose="020B0609070205080204" pitchFamily="49" charset="-128"/>
            </a:endParaRPr>
          </a:p>
        </p:txBody>
      </p:sp>
      <p:sp>
        <p:nvSpPr>
          <p:cNvPr id="6" name="テキスト ボックス 5">
            <a:extLst>
              <a:ext uri="{FF2B5EF4-FFF2-40B4-BE49-F238E27FC236}">
                <a16:creationId xmlns:a16="http://schemas.microsoft.com/office/drawing/2014/main" id="{59DA25CD-D400-8A0A-E930-05E4625B630D}"/>
              </a:ext>
            </a:extLst>
          </p:cNvPr>
          <p:cNvSpPr txBox="1"/>
          <p:nvPr/>
        </p:nvSpPr>
        <p:spPr>
          <a:xfrm>
            <a:off x="464276" y="3314537"/>
            <a:ext cx="303132" cy="584775"/>
          </a:xfrm>
          <a:prstGeom prst="rect">
            <a:avLst/>
          </a:prstGeom>
          <a:noFill/>
        </p:spPr>
        <p:txBody>
          <a:bodyPr wrap="square" rtlCol="0">
            <a:spAutoFit/>
          </a:bodyPr>
          <a:lstStyle/>
          <a:p>
            <a:r>
              <a:rPr kumimoji="1" lang="en-US" altLang="ja-JP" sz="3200" b="1" dirty="0">
                <a:solidFill>
                  <a:srgbClr val="009193"/>
                </a:solidFill>
                <a:latin typeface="MS Gothic" panose="020B0609070205080204" pitchFamily="49" charset="-128"/>
                <a:ea typeface="MS Gothic" panose="020B0609070205080204" pitchFamily="49" charset="-128"/>
              </a:rPr>
              <a:t>Z</a:t>
            </a:r>
            <a:endParaRPr kumimoji="1" lang="ja-JP" altLang="en-US" sz="3200" b="1">
              <a:solidFill>
                <a:srgbClr val="009193"/>
              </a:solidFill>
              <a:latin typeface="MS Gothic" panose="020B0609070205080204" pitchFamily="49" charset="-128"/>
              <a:ea typeface="MS Gothic" panose="020B0609070205080204" pitchFamily="49" charset="-128"/>
            </a:endParaRPr>
          </a:p>
        </p:txBody>
      </p:sp>
      <p:sp>
        <p:nvSpPr>
          <p:cNvPr id="10" name="テキスト ボックス 9">
            <a:extLst>
              <a:ext uri="{FF2B5EF4-FFF2-40B4-BE49-F238E27FC236}">
                <a16:creationId xmlns:a16="http://schemas.microsoft.com/office/drawing/2014/main" id="{C78A9A5B-545B-12DE-0316-3252091AD011}"/>
              </a:ext>
            </a:extLst>
          </p:cNvPr>
          <p:cNvSpPr txBox="1"/>
          <p:nvPr/>
        </p:nvSpPr>
        <p:spPr>
          <a:xfrm>
            <a:off x="146449" y="3022150"/>
            <a:ext cx="461843" cy="584775"/>
          </a:xfrm>
          <a:prstGeom prst="rect">
            <a:avLst/>
          </a:prstGeom>
          <a:noFill/>
        </p:spPr>
        <p:txBody>
          <a:bodyPr wrap="square" rtlCol="0">
            <a:spAutoFit/>
          </a:bodyPr>
          <a:lstStyle/>
          <a:p>
            <a:r>
              <a:rPr kumimoji="1" lang="en-US" altLang="ja-JP" sz="3200" b="1" dirty="0">
                <a:solidFill>
                  <a:srgbClr val="009193"/>
                </a:solidFill>
                <a:latin typeface="MS Gothic" panose="020B0609070205080204" pitchFamily="49" charset="-128"/>
                <a:ea typeface="MS Gothic" panose="020B0609070205080204" pitchFamily="49" charset="-128"/>
              </a:rPr>
              <a:t>Z</a:t>
            </a:r>
            <a:endParaRPr kumimoji="1" lang="ja-JP" altLang="en-US" sz="3200" b="1">
              <a:solidFill>
                <a:srgbClr val="009193"/>
              </a:solidFill>
              <a:latin typeface="MS Gothic" panose="020B0609070205080204" pitchFamily="49" charset="-128"/>
              <a:ea typeface="MS Gothic" panose="020B0609070205080204" pitchFamily="49" charset="-128"/>
            </a:endParaRPr>
          </a:p>
        </p:txBody>
      </p:sp>
      <p:sp>
        <p:nvSpPr>
          <p:cNvPr id="11" name="テキスト ボックス 10">
            <a:extLst>
              <a:ext uri="{FF2B5EF4-FFF2-40B4-BE49-F238E27FC236}">
                <a16:creationId xmlns:a16="http://schemas.microsoft.com/office/drawing/2014/main" id="{AFF4EE83-F13D-3C71-6372-78FDCA3CB011}"/>
              </a:ext>
            </a:extLst>
          </p:cNvPr>
          <p:cNvSpPr txBox="1"/>
          <p:nvPr/>
        </p:nvSpPr>
        <p:spPr>
          <a:xfrm>
            <a:off x="11369961" y="3481875"/>
            <a:ext cx="585147" cy="584775"/>
          </a:xfrm>
          <a:prstGeom prst="rect">
            <a:avLst/>
          </a:prstGeom>
          <a:noFill/>
        </p:spPr>
        <p:txBody>
          <a:bodyPr wrap="square" rtlCol="0">
            <a:spAutoFit/>
          </a:bodyPr>
          <a:lstStyle/>
          <a:p>
            <a:r>
              <a:rPr kumimoji="1" lang="en-US" altLang="ja-JP" sz="3200" b="1" dirty="0">
                <a:solidFill>
                  <a:srgbClr val="009193"/>
                </a:solidFill>
                <a:latin typeface="MS Gothic" panose="020B0609070205080204" pitchFamily="49" charset="-128"/>
                <a:ea typeface="MS Gothic" panose="020B0609070205080204" pitchFamily="49" charset="-128"/>
              </a:rPr>
              <a:t>Z</a:t>
            </a:r>
            <a:endParaRPr kumimoji="1" lang="ja-JP" altLang="en-US" sz="3200" b="1">
              <a:solidFill>
                <a:srgbClr val="009193"/>
              </a:solidFill>
              <a:latin typeface="MS Gothic" panose="020B0609070205080204" pitchFamily="49" charset="-128"/>
              <a:ea typeface="MS Gothic" panose="020B0609070205080204" pitchFamily="49" charset="-128"/>
            </a:endParaRPr>
          </a:p>
        </p:txBody>
      </p:sp>
      <p:sp>
        <p:nvSpPr>
          <p:cNvPr id="12" name="テキスト ボックス 11">
            <a:extLst>
              <a:ext uri="{FF2B5EF4-FFF2-40B4-BE49-F238E27FC236}">
                <a16:creationId xmlns:a16="http://schemas.microsoft.com/office/drawing/2014/main" id="{587FCEA8-5888-0F0B-5ABB-2706DAA55968}"/>
              </a:ext>
            </a:extLst>
          </p:cNvPr>
          <p:cNvSpPr txBox="1"/>
          <p:nvPr/>
        </p:nvSpPr>
        <p:spPr>
          <a:xfrm>
            <a:off x="11022339" y="3792821"/>
            <a:ext cx="533851" cy="584775"/>
          </a:xfrm>
          <a:prstGeom prst="rect">
            <a:avLst/>
          </a:prstGeom>
          <a:noFill/>
        </p:spPr>
        <p:txBody>
          <a:bodyPr wrap="square" rtlCol="0">
            <a:spAutoFit/>
          </a:bodyPr>
          <a:lstStyle/>
          <a:p>
            <a:r>
              <a:rPr kumimoji="1" lang="en-US" altLang="ja-JP" sz="3200" b="1" dirty="0">
                <a:solidFill>
                  <a:srgbClr val="009193"/>
                </a:solidFill>
                <a:latin typeface="MS Gothic" panose="020B0609070205080204" pitchFamily="49" charset="-128"/>
                <a:ea typeface="MS Gothic" panose="020B0609070205080204" pitchFamily="49" charset="-128"/>
              </a:rPr>
              <a:t>Z</a:t>
            </a:r>
            <a:endParaRPr kumimoji="1" lang="ja-JP" altLang="en-US" sz="3200" b="1">
              <a:solidFill>
                <a:srgbClr val="009193"/>
              </a:solidFill>
              <a:latin typeface="MS Gothic" panose="020B0609070205080204" pitchFamily="49" charset="-128"/>
              <a:ea typeface="MS Gothic" panose="020B0609070205080204" pitchFamily="49" charset="-128"/>
            </a:endParaRPr>
          </a:p>
        </p:txBody>
      </p:sp>
      <p:sp>
        <p:nvSpPr>
          <p:cNvPr id="14" name="テキスト ボックス 13">
            <a:extLst>
              <a:ext uri="{FF2B5EF4-FFF2-40B4-BE49-F238E27FC236}">
                <a16:creationId xmlns:a16="http://schemas.microsoft.com/office/drawing/2014/main" id="{9F45F822-B152-4C32-1C40-AFAC6EB6F533}"/>
              </a:ext>
            </a:extLst>
          </p:cNvPr>
          <p:cNvSpPr txBox="1"/>
          <p:nvPr/>
        </p:nvSpPr>
        <p:spPr>
          <a:xfrm>
            <a:off x="4310698" y="3811744"/>
            <a:ext cx="4248472" cy="769441"/>
          </a:xfrm>
          <a:prstGeom prst="rect">
            <a:avLst/>
          </a:prstGeom>
          <a:noFill/>
          <a:ln>
            <a:noFill/>
          </a:ln>
        </p:spPr>
        <p:txBody>
          <a:bodyPr wrap="square" rtlCol="0">
            <a:spAutoFit/>
          </a:bodyPr>
          <a:lstStyle/>
          <a:p>
            <a:pPr algn="ctr"/>
            <a:r>
              <a:rPr lang="ja-JP" altLang="en-US" sz="4400" dirty="0">
                <a:ln w="3175">
                  <a:solidFill>
                    <a:schemeClr val="bg1"/>
                  </a:solidFill>
                </a:ln>
                <a:solidFill>
                  <a:schemeClr val="accent5">
                    <a:lumMod val="75000"/>
                  </a:schemeClr>
                </a:solidFill>
                <a:latin typeface="UD デジタル 教科書体 NP-B" panose="02020700000000000000" pitchFamily="18" charset="-128"/>
                <a:ea typeface="UD デジタル 教科書体 NP-B" panose="02020700000000000000" pitchFamily="18" charset="-128"/>
              </a:rPr>
              <a:t>すいみん</a:t>
            </a:r>
            <a:endParaRPr kumimoji="1" lang="ja-JP" altLang="en-US" sz="4400" dirty="0">
              <a:ln w="3175">
                <a:solidFill>
                  <a:schemeClr val="bg1"/>
                </a:solidFill>
              </a:ln>
              <a:solidFill>
                <a:schemeClr val="accent5">
                  <a:lumMod val="75000"/>
                </a:schemeClr>
              </a:solidFill>
              <a:latin typeface="UD デジタル 教科書体 NP-B" panose="02020700000000000000" pitchFamily="18" charset="-128"/>
              <a:ea typeface="UD デジタル 教科書体 NP-B" panose="02020700000000000000" pitchFamily="18" charset="-128"/>
            </a:endParaRPr>
          </a:p>
        </p:txBody>
      </p:sp>
      <p:sp>
        <p:nvSpPr>
          <p:cNvPr id="13" name="テキスト ボックス 12">
            <a:extLst>
              <a:ext uri="{FF2B5EF4-FFF2-40B4-BE49-F238E27FC236}">
                <a16:creationId xmlns:a16="http://schemas.microsoft.com/office/drawing/2014/main" id="{55EF11AA-39CF-79A3-EA1B-41CBDDF86BC0}"/>
              </a:ext>
            </a:extLst>
          </p:cNvPr>
          <p:cNvSpPr txBox="1"/>
          <p:nvPr/>
        </p:nvSpPr>
        <p:spPr>
          <a:xfrm>
            <a:off x="10704512" y="4085209"/>
            <a:ext cx="533851" cy="584775"/>
          </a:xfrm>
          <a:prstGeom prst="rect">
            <a:avLst/>
          </a:prstGeom>
          <a:noFill/>
        </p:spPr>
        <p:txBody>
          <a:bodyPr wrap="square" rtlCol="0">
            <a:spAutoFit/>
          </a:bodyPr>
          <a:lstStyle/>
          <a:p>
            <a:r>
              <a:rPr kumimoji="1" lang="en-US" altLang="ja-JP" sz="3200" b="1" dirty="0">
                <a:solidFill>
                  <a:srgbClr val="009193"/>
                </a:solidFill>
                <a:latin typeface="MS Gothic" panose="020B0609070205080204" pitchFamily="49" charset="-128"/>
                <a:ea typeface="MS Gothic" panose="020B0609070205080204" pitchFamily="49" charset="-128"/>
              </a:rPr>
              <a:t>Z</a:t>
            </a:r>
            <a:endParaRPr kumimoji="1" lang="ja-JP" altLang="en-US" sz="3200" b="1">
              <a:solidFill>
                <a:srgbClr val="009193"/>
              </a:solidFill>
              <a:latin typeface="MS Gothic" panose="020B0609070205080204" pitchFamily="49" charset="-128"/>
              <a:ea typeface="MS Gothic" panose="020B0609070205080204" pitchFamily="49" charset="-128"/>
            </a:endParaRPr>
          </a:p>
        </p:txBody>
      </p:sp>
      <p:sp>
        <p:nvSpPr>
          <p:cNvPr id="8" name="角丸四角形 7">
            <a:extLst>
              <a:ext uri="{FF2B5EF4-FFF2-40B4-BE49-F238E27FC236}">
                <a16:creationId xmlns:a16="http://schemas.microsoft.com/office/drawing/2014/main" id="{BD0EA8CE-6D04-D8BF-F7AD-B35677499026}"/>
              </a:ext>
            </a:extLst>
          </p:cNvPr>
          <p:cNvSpPr/>
          <p:nvPr/>
        </p:nvSpPr>
        <p:spPr>
          <a:xfrm>
            <a:off x="4898752" y="3914474"/>
            <a:ext cx="1492115" cy="189453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sz="6000" dirty="0"/>
              <a:t>？</a:t>
            </a:r>
          </a:p>
        </p:txBody>
      </p:sp>
      <p:sp>
        <p:nvSpPr>
          <p:cNvPr id="9" name="角丸四角形 8">
            <a:extLst>
              <a:ext uri="{FF2B5EF4-FFF2-40B4-BE49-F238E27FC236}">
                <a16:creationId xmlns:a16="http://schemas.microsoft.com/office/drawing/2014/main" id="{29243FB8-A84C-9E39-9F19-2FEE3620D182}"/>
              </a:ext>
            </a:extLst>
          </p:cNvPr>
          <p:cNvSpPr/>
          <p:nvPr/>
        </p:nvSpPr>
        <p:spPr>
          <a:xfrm>
            <a:off x="6439660" y="3899312"/>
            <a:ext cx="1450020" cy="1878499"/>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sz="6000"/>
              <a:t>？</a:t>
            </a:r>
          </a:p>
        </p:txBody>
      </p:sp>
    </p:spTree>
    <p:extLst>
      <p:ext uri="{BB962C8B-B14F-4D97-AF65-F5344CB8AC3E}">
        <p14:creationId xmlns:p14="http://schemas.microsoft.com/office/powerpoint/2010/main" val="259561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9" presetClass="exit" presetSubtype="0" fill="hold" grpId="0" nodeType="afterEffect">
                                  <p:stCondLst>
                                    <p:cond delay="0"/>
                                  </p:stCondLst>
                                  <p:childTnLst>
                                    <p:animEffect transition="out" filter="dissolv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additive="base">
                                        <p:cTn id="15" dur="500" fill="hold"/>
                                        <p:tgtEl>
                                          <p:spTgt spid="3076"/>
                                        </p:tgtEl>
                                        <p:attrNameLst>
                                          <p:attrName>ppt_x</p:attrName>
                                        </p:attrNameLst>
                                      </p:cBhvr>
                                      <p:tavLst>
                                        <p:tav tm="0">
                                          <p:val>
                                            <p:strVal val="#ppt_x"/>
                                          </p:val>
                                        </p:tav>
                                        <p:tav tm="100000">
                                          <p:val>
                                            <p:strVal val="#ppt_x"/>
                                          </p:val>
                                        </p:tav>
                                      </p:tavLst>
                                    </p:anim>
                                    <p:anim calcmode="lin" valueType="num">
                                      <p:cBhvr additive="base">
                                        <p:cTn id="16" dur="500" fill="hold"/>
                                        <p:tgtEl>
                                          <p:spTgt spid="307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3078"/>
                                        </p:tgtEl>
                                        <p:attrNameLst>
                                          <p:attrName>style.visibility</p:attrName>
                                        </p:attrNameLst>
                                      </p:cBhvr>
                                      <p:to>
                                        <p:strVal val="visible"/>
                                      </p:to>
                                    </p:set>
                                    <p:anim calcmode="lin" valueType="num">
                                      <p:cBhvr additive="base">
                                        <p:cTn id="20" dur="500" fill="hold"/>
                                        <p:tgtEl>
                                          <p:spTgt spid="3078"/>
                                        </p:tgtEl>
                                        <p:attrNameLst>
                                          <p:attrName>ppt_x</p:attrName>
                                        </p:attrNameLst>
                                      </p:cBhvr>
                                      <p:tavLst>
                                        <p:tav tm="0">
                                          <p:val>
                                            <p:strVal val="1+#ppt_w/2"/>
                                          </p:val>
                                        </p:tav>
                                        <p:tav tm="100000">
                                          <p:val>
                                            <p:strVal val="#ppt_x"/>
                                          </p:val>
                                        </p:tav>
                                      </p:tavLst>
                                    </p:anim>
                                    <p:anim calcmode="lin" valueType="num">
                                      <p:cBhvr additive="base">
                                        <p:cTn id="21" dur="500" fill="hold"/>
                                        <p:tgtEl>
                                          <p:spTgt spid="3078"/>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9"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par>
                          <p:cTn id="26" fill="hold">
                            <p:stCondLst>
                              <p:cond delay="2500"/>
                            </p:stCondLst>
                            <p:childTnLst>
                              <p:par>
                                <p:cTn id="27" presetID="9"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par>
                          <p:cTn id="30" fill="hold">
                            <p:stCondLst>
                              <p:cond delay="3000"/>
                            </p:stCondLst>
                            <p:childTnLst>
                              <p:par>
                                <p:cTn id="31" presetID="9"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par>
                          <p:cTn id="34" fill="hold">
                            <p:stCondLst>
                              <p:cond delay="3500"/>
                            </p:stCondLst>
                            <p:childTnLst>
                              <p:par>
                                <p:cTn id="35" presetID="9"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childTnLst>
                          </p:cTn>
                        </p:par>
                        <p:par>
                          <p:cTn id="38" fill="hold">
                            <p:stCondLst>
                              <p:cond delay="4000"/>
                            </p:stCondLst>
                            <p:childTnLst>
                              <p:par>
                                <p:cTn id="39" presetID="9"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par>
                          <p:cTn id="42" fill="hold">
                            <p:stCondLst>
                              <p:cond delay="4500"/>
                            </p:stCondLst>
                            <p:childTnLst>
                              <p:par>
                                <p:cTn id="43" presetID="9"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dissolv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P spid="13" grpId="0"/>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63C84EF-2631-92D7-EB16-08AAEDAC6914}"/>
              </a:ext>
            </a:extLst>
          </p:cNvPr>
          <p:cNvSpPr txBox="1"/>
          <p:nvPr/>
        </p:nvSpPr>
        <p:spPr>
          <a:xfrm>
            <a:off x="0" y="129406"/>
            <a:ext cx="12192000" cy="923330"/>
          </a:xfrm>
          <a:prstGeom prst="rect">
            <a:avLst/>
          </a:prstGeom>
          <a:solidFill>
            <a:srgbClr val="FFFFCC"/>
          </a:solidFill>
        </p:spPr>
        <p:txBody>
          <a:bodyPr wrap="square" rtlCol="0">
            <a:spAutoFit/>
          </a:bodyPr>
          <a:lstStyle/>
          <a:p>
            <a:pPr algn="ctr"/>
            <a:r>
              <a:rPr lang="ja-JP" altLang="en-US" sz="5400" b="1" dirty="0">
                <a:latin typeface="UD デジタル 教科書体 NP-B" panose="02020700000000000000" pitchFamily="18" charset="-128"/>
                <a:ea typeface="UD デジタル 教科書体 NP-B" panose="02020700000000000000" pitchFamily="18" charset="-128"/>
              </a:rPr>
              <a:t>しっかり</a:t>
            </a:r>
            <a:r>
              <a:rPr lang="ja-JP" altLang="en-US" sz="5400" b="1" dirty="0">
                <a:solidFill>
                  <a:srgbClr val="009193"/>
                </a:solidFill>
                <a:latin typeface="UD デジタル 教科書体 NP-B" panose="02020700000000000000" pitchFamily="18" charset="-128"/>
                <a:ea typeface="UD デジタル 教科書体 NP-B" panose="02020700000000000000" pitchFamily="18" charset="-128"/>
              </a:rPr>
              <a:t>体を休めましょう</a:t>
            </a:r>
            <a:endParaRPr lang="ja-JP" altLang="en-US" sz="5400" b="1" dirty="0">
              <a:latin typeface="UD デジタル 教科書体 NP-B" panose="02020700000000000000" pitchFamily="18" charset="-128"/>
              <a:ea typeface="UD デジタル 教科書体 NP-B" panose="02020700000000000000" pitchFamily="18" charset="-128"/>
            </a:endParaRPr>
          </a:p>
        </p:txBody>
      </p:sp>
      <p:pic>
        <p:nvPicPr>
          <p:cNvPr id="6" name="Picture 4">
            <a:extLst>
              <a:ext uri="{FF2B5EF4-FFF2-40B4-BE49-F238E27FC236}">
                <a16:creationId xmlns:a16="http://schemas.microsoft.com/office/drawing/2014/main" id="{D6AB80DD-CD0C-D387-1406-E467EBF99BC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9102465" y="2316699"/>
            <a:ext cx="2968052" cy="161387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3A6E76C-C609-BC89-A48C-7D7B1394689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459587" y="3877247"/>
            <a:ext cx="3285756" cy="263458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AD9B69C2-5D6E-BCC1-E4A0-C69A13D357E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5709" y="1268760"/>
            <a:ext cx="2810910" cy="303502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A33E6CD9-C46C-4628-82F4-20226323FD4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36066" y="2348880"/>
            <a:ext cx="4604150" cy="4665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20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a:extLst>
              <a:ext uri="{FF2B5EF4-FFF2-40B4-BE49-F238E27FC236}">
                <a16:creationId xmlns:a16="http://schemas.microsoft.com/office/drawing/2014/main" id="{53AA7A08-6FB2-F6CA-E936-AE2F3576587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p:blipFill>
        <p:spPr bwMode="auto">
          <a:xfrm>
            <a:off x="9270547" y="5090610"/>
            <a:ext cx="2544084" cy="179438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5791BE6F-F8C5-B714-C5E4-9058EE54519D}"/>
              </a:ext>
            </a:extLst>
          </p:cNvPr>
          <p:cNvSpPr txBox="1"/>
          <p:nvPr/>
        </p:nvSpPr>
        <p:spPr>
          <a:xfrm>
            <a:off x="511030" y="1250222"/>
            <a:ext cx="9401394" cy="1446550"/>
          </a:xfrm>
          <a:prstGeom prst="rect">
            <a:avLst/>
          </a:prstGeom>
          <a:noFill/>
        </p:spPr>
        <p:txBody>
          <a:bodyPr wrap="square" rtlCol="0">
            <a:spAutoFit/>
          </a:bodyPr>
          <a:lstStyle/>
          <a:p>
            <a:r>
              <a:rPr kumimoji="1" lang="ja-JP" altLang="en-US" sz="4400" dirty="0">
                <a:latin typeface="MS Gothic" panose="020B0609070205080204" pitchFamily="49" charset="-128"/>
                <a:ea typeface="MS Gothic" panose="020B0609070205080204" pitchFamily="49" charset="-128"/>
              </a:rPr>
              <a:t>🔹</a:t>
            </a:r>
            <a:r>
              <a:rPr kumimoji="1" lang="ja-JP" altLang="en-US" sz="4400" dirty="0">
                <a:latin typeface="UD デジタル 教科書体 NP-B" panose="02020700000000000000" pitchFamily="18" charset="-128"/>
                <a:ea typeface="UD デジタル 教科書体 NP-B" panose="02020700000000000000" pitchFamily="18" charset="-128"/>
              </a:rPr>
              <a:t>消灯時間になったら、目を</a:t>
            </a:r>
            <a:r>
              <a:rPr lang="ja-JP" altLang="en-US" sz="4400" dirty="0">
                <a:latin typeface="UD デジタル 教科書体 NP-B" panose="02020700000000000000" pitchFamily="18" charset="-128"/>
                <a:ea typeface="UD デジタル 教科書体 NP-B" panose="02020700000000000000" pitchFamily="18" charset="-128"/>
              </a:rPr>
              <a:t>と</a:t>
            </a:r>
            <a:r>
              <a:rPr kumimoji="1" lang="ja-JP" altLang="en-US" sz="4400" dirty="0">
                <a:latin typeface="UD デジタル 教科書体 NP-B" panose="02020700000000000000" pitchFamily="18" charset="-128"/>
                <a:ea typeface="UD デジタル 教科書体 NP-B" panose="02020700000000000000" pitchFamily="18" charset="-128"/>
              </a:rPr>
              <a:t>じて</a:t>
            </a:r>
            <a:endParaRPr kumimoji="1" lang="en-US" altLang="ja-JP" sz="4400" dirty="0">
              <a:latin typeface="UD デジタル 教科書体 NP-B" panose="02020700000000000000" pitchFamily="18" charset="-128"/>
              <a:ea typeface="UD デジタル 教科書体 NP-B" panose="02020700000000000000" pitchFamily="18" charset="-128"/>
            </a:endParaRPr>
          </a:p>
          <a:p>
            <a:r>
              <a:rPr lang="ja-JP" altLang="en-US" sz="4400" dirty="0">
                <a:latin typeface="UD デジタル 教科書体 NP-B" panose="02020700000000000000" pitchFamily="18" charset="-128"/>
                <a:ea typeface="UD デジタル 教科書体 NP-B" panose="02020700000000000000" pitchFamily="18" charset="-128"/>
              </a:rPr>
              <a:t>　休む</a:t>
            </a:r>
            <a:r>
              <a:rPr kumimoji="1" lang="ja-JP" altLang="en-US" sz="4400" dirty="0">
                <a:latin typeface="UD デジタル 教科書体 NP-B" panose="02020700000000000000" pitchFamily="18" charset="-128"/>
                <a:ea typeface="UD デジタル 教科書体 NP-B" panose="02020700000000000000" pitchFamily="18" charset="-128"/>
              </a:rPr>
              <a:t>。</a:t>
            </a:r>
          </a:p>
        </p:txBody>
      </p:sp>
      <p:sp>
        <p:nvSpPr>
          <p:cNvPr id="5" name="テキスト ボックス 4">
            <a:extLst>
              <a:ext uri="{FF2B5EF4-FFF2-40B4-BE49-F238E27FC236}">
                <a16:creationId xmlns:a16="http://schemas.microsoft.com/office/drawing/2014/main" id="{F8598AEE-89EE-3A73-BA96-7015410F5291}"/>
              </a:ext>
            </a:extLst>
          </p:cNvPr>
          <p:cNvSpPr txBox="1"/>
          <p:nvPr/>
        </p:nvSpPr>
        <p:spPr>
          <a:xfrm>
            <a:off x="549569" y="5792391"/>
            <a:ext cx="6698559" cy="954107"/>
          </a:xfrm>
          <a:prstGeom prst="rect">
            <a:avLst/>
          </a:prstGeom>
          <a:noFill/>
        </p:spPr>
        <p:txBody>
          <a:bodyPr wrap="square" rtlCol="0">
            <a:spAutoFit/>
          </a:bodyPr>
          <a:lstStyle/>
          <a:p>
            <a:r>
              <a:rPr kumimoji="1" lang="ja-JP" altLang="en-US" sz="2800">
                <a:solidFill>
                  <a:srgbClr val="002060"/>
                </a:solidFill>
                <a:latin typeface="MS Gothic" panose="020B0609070205080204" pitchFamily="49" charset="-128"/>
                <a:ea typeface="MS Gothic" panose="020B0609070205080204" pitchFamily="49" charset="-128"/>
              </a:rPr>
              <a:t>　バスで、休んでいる人がいたら静かに過ごそう。</a:t>
            </a:r>
            <a:endParaRPr kumimoji="1" lang="en-US" altLang="ja-JP" sz="2800" dirty="0">
              <a:solidFill>
                <a:srgbClr val="002060"/>
              </a:solidFill>
              <a:latin typeface="MS Gothic" panose="020B0609070205080204" pitchFamily="49" charset="-128"/>
              <a:ea typeface="MS Gothic" panose="020B0609070205080204" pitchFamily="49" charset="-128"/>
            </a:endParaRPr>
          </a:p>
        </p:txBody>
      </p:sp>
      <p:sp>
        <p:nvSpPr>
          <p:cNvPr id="7" name="テキスト ボックス 6">
            <a:extLst>
              <a:ext uri="{FF2B5EF4-FFF2-40B4-BE49-F238E27FC236}">
                <a16:creationId xmlns:a16="http://schemas.microsoft.com/office/drawing/2014/main" id="{4FE1280B-ACD2-517A-97A7-E9181705F388}"/>
              </a:ext>
            </a:extLst>
          </p:cNvPr>
          <p:cNvSpPr txBox="1"/>
          <p:nvPr/>
        </p:nvSpPr>
        <p:spPr>
          <a:xfrm>
            <a:off x="1188732" y="2926685"/>
            <a:ext cx="6707468" cy="646331"/>
          </a:xfrm>
          <a:prstGeom prst="rect">
            <a:avLst/>
          </a:prstGeom>
          <a:noFill/>
        </p:spPr>
        <p:txBody>
          <a:bodyPr wrap="square" rtlCol="0">
            <a:spAutoFit/>
          </a:bodyPr>
          <a:lstStyle/>
          <a:p>
            <a:r>
              <a:rPr kumimoji="1" lang="ja-JP" altLang="en-US" sz="3600">
                <a:solidFill>
                  <a:srgbClr val="FF0000"/>
                </a:solidFill>
                <a:latin typeface="MS Gothic" panose="020B0609070205080204" pitchFamily="49" charset="-128"/>
                <a:ea typeface="MS Gothic" panose="020B0609070205080204" pitchFamily="49" charset="-128"/>
              </a:rPr>
              <a:t>翌日、元気に活動するために</a:t>
            </a:r>
            <a:r>
              <a:rPr lang="ja-JP" altLang="en-US" sz="3600">
                <a:solidFill>
                  <a:srgbClr val="FF0000"/>
                </a:solidFill>
                <a:latin typeface="MS Gothic" panose="020B0609070205080204" pitchFamily="49" charset="-128"/>
                <a:ea typeface="MS Gothic" panose="020B0609070205080204" pitchFamily="49" charset="-128"/>
              </a:rPr>
              <a:t>！</a:t>
            </a:r>
            <a:endParaRPr kumimoji="1" lang="en-US" altLang="ja-JP" sz="3600" dirty="0">
              <a:solidFill>
                <a:srgbClr val="FF0000"/>
              </a:solidFill>
              <a:latin typeface="MS Gothic" panose="020B0609070205080204" pitchFamily="49" charset="-128"/>
              <a:ea typeface="MS Gothic" panose="020B0609070205080204" pitchFamily="49" charset="-128"/>
            </a:endParaRPr>
          </a:p>
        </p:txBody>
      </p:sp>
      <p:pic>
        <p:nvPicPr>
          <p:cNvPr id="5124" name="Picture 4">
            <a:extLst>
              <a:ext uri="{FF2B5EF4-FFF2-40B4-BE49-F238E27FC236}">
                <a16:creationId xmlns:a16="http://schemas.microsoft.com/office/drawing/2014/main" id="{FB9B8608-4096-F133-D2D2-9423C3D0B4F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45685" y="4561984"/>
            <a:ext cx="2206751" cy="116815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CE07C102-27CF-6B23-D803-6E4BE4E2B64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555049" y="5423865"/>
            <a:ext cx="1434355" cy="121698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9C95C65A-6ACF-FEF6-45AA-75E80D1EE4F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flipH="1">
            <a:off x="9165637" y="5470825"/>
            <a:ext cx="1484026" cy="122557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521B80EA-6CE5-1852-2B54-5E813110F73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a:ext>
            </a:extLst>
          </a:blip>
          <a:srcRect/>
          <a:stretch/>
        </p:blipFill>
        <p:spPr bwMode="auto">
          <a:xfrm>
            <a:off x="7107592" y="4921725"/>
            <a:ext cx="1842659" cy="1873278"/>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EA8A65B3-FF74-C44C-7C81-00AF1AD3485E}"/>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33017" y="5208315"/>
            <a:ext cx="1749077" cy="1749077"/>
          </a:xfrm>
          <a:prstGeom prst="rect">
            <a:avLst/>
          </a:prstGeom>
        </p:spPr>
      </p:pic>
      <p:sp>
        <p:nvSpPr>
          <p:cNvPr id="11" name="雲形吹き出し 10">
            <a:extLst>
              <a:ext uri="{FF2B5EF4-FFF2-40B4-BE49-F238E27FC236}">
                <a16:creationId xmlns:a16="http://schemas.microsoft.com/office/drawing/2014/main" id="{0193877F-4934-6864-560E-115DED157130}"/>
              </a:ext>
            </a:extLst>
          </p:cNvPr>
          <p:cNvSpPr/>
          <p:nvPr/>
        </p:nvSpPr>
        <p:spPr>
          <a:xfrm>
            <a:off x="4550038" y="4860724"/>
            <a:ext cx="2319256" cy="869413"/>
          </a:xfrm>
          <a:prstGeom prst="cloudCallout">
            <a:avLst>
              <a:gd name="adj1" fmla="val 74434"/>
              <a:gd name="adj2" fmla="val 3152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000"/>
              <a:t>うるさい！</a:t>
            </a:r>
            <a:endParaRPr kumimoji="1" lang="en-US" altLang="ja-JP" sz="2000" dirty="0"/>
          </a:p>
        </p:txBody>
      </p:sp>
      <p:cxnSp>
        <p:nvCxnSpPr>
          <p:cNvPr id="13" name="直線コネクタ 12">
            <a:extLst>
              <a:ext uri="{FF2B5EF4-FFF2-40B4-BE49-F238E27FC236}">
                <a16:creationId xmlns:a16="http://schemas.microsoft.com/office/drawing/2014/main" id="{0D82BC01-BF5D-E568-3B73-9AE088745F4C}"/>
              </a:ext>
            </a:extLst>
          </p:cNvPr>
          <p:cNvCxnSpPr/>
          <p:nvPr/>
        </p:nvCxnSpPr>
        <p:spPr>
          <a:xfrm>
            <a:off x="8950251" y="5062906"/>
            <a:ext cx="0" cy="1795094"/>
          </a:xfrm>
          <a:prstGeom prst="line">
            <a:avLst/>
          </a:prstGeom>
        </p:spPr>
        <p:style>
          <a:lnRef idx="1">
            <a:schemeClr val="dk1"/>
          </a:lnRef>
          <a:fillRef idx="0">
            <a:schemeClr val="dk1"/>
          </a:fillRef>
          <a:effectRef idx="0">
            <a:schemeClr val="dk1"/>
          </a:effectRef>
          <a:fontRef idx="minor">
            <a:schemeClr val="tx1"/>
          </a:fontRef>
        </p:style>
      </p:cxnSp>
      <p:sp>
        <p:nvSpPr>
          <p:cNvPr id="15" name="乗算記号 14">
            <a:extLst>
              <a:ext uri="{FF2B5EF4-FFF2-40B4-BE49-F238E27FC236}">
                <a16:creationId xmlns:a16="http://schemas.microsoft.com/office/drawing/2014/main" id="{2FC79933-F991-4FE2-E3D6-5E6D292D3550}"/>
              </a:ext>
            </a:extLst>
          </p:cNvPr>
          <p:cNvSpPr/>
          <p:nvPr/>
        </p:nvSpPr>
        <p:spPr>
          <a:xfrm>
            <a:off x="9991150" y="4493603"/>
            <a:ext cx="1229437" cy="1216982"/>
          </a:xfrm>
          <a:prstGeom prst="mathMultiply">
            <a:avLst>
              <a:gd name="adj1" fmla="val 13947"/>
            </a:avLst>
          </a:prstGeom>
          <a:solidFill>
            <a:srgbClr val="7030A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2938B1B4-A215-53A8-D580-6E8ECC318628}"/>
              </a:ext>
            </a:extLst>
          </p:cNvPr>
          <p:cNvSpPr txBox="1"/>
          <p:nvPr/>
        </p:nvSpPr>
        <p:spPr>
          <a:xfrm>
            <a:off x="0" y="129406"/>
            <a:ext cx="12192000" cy="923330"/>
          </a:xfrm>
          <a:prstGeom prst="rect">
            <a:avLst/>
          </a:prstGeom>
          <a:solidFill>
            <a:srgbClr val="FFFFCC"/>
          </a:solidFill>
        </p:spPr>
        <p:txBody>
          <a:bodyPr wrap="square" rtlCol="0">
            <a:spAutoFit/>
          </a:bodyPr>
          <a:lstStyle/>
          <a:p>
            <a:pPr algn="ctr"/>
            <a:r>
              <a:rPr lang="ja-JP" altLang="en-US" sz="5400" b="1" dirty="0">
                <a:latin typeface="UD デジタル 教科書体 NP-B" panose="02020700000000000000" pitchFamily="18" charset="-128"/>
                <a:ea typeface="UD デジタル 教科書体 NP-B" panose="02020700000000000000" pitchFamily="18" charset="-128"/>
              </a:rPr>
              <a:t>しっかり</a:t>
            </a:r>
            <a:r>
              <a:rPr lang="ja-JP" altLang="en-US" sz="5400" b="1" dirty="0">
                <a:solidFill>
                  <a:srgbClr val="009193"/>
                </a:solidFill>
                <a:latin typeface="UD デジタル 教科書体 NP-B" panose="02020700000000000000" pitchFamily="18" charset="-128"/>
                <a:ea typeface="UD デジタル 教科書体 NP-B" panose="02020700000000000000" pitchFamily="18" charset="-128"/>
              </a:rPr>
              <a:t>体を休めましょう</a:t>
            </a:r>
            <a:endParaRPr lang="ja-JP" altLang="en-US" sz="5400" b="1" dirty="0">
              <a:latin typeface="UD デジタル 教科書体 NP-B" panose="02020700000000000000" pitchFamily="18" charset="-128"/>
              <a:ea typeface="UD デジタル 教科書体 NP-B" panose="02020700000000000000" pitchFamily="18" charset="-128"/>
            </a:endParaRPr>
          </a:p>
        </p:txBody>
      </p:sp>
      <p:pic>
        <p:nvPicPr>
          <p:cNvPr id="2050" name="Picture 2">
            <a:extLst>
              <a:ext uri="{FF2B5EF4-FFF2-40B4-BE49-F238E27FC236}">
                <a16:creationId xmlns:a16="http://schemas.microsoft.com/office/drawing/2014/main" id="{0880FE4D-5CE7-D645-AA71-3A771C5CB63B}"/>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8625663" y="1723518"/>
            <a:ext cx="3483281" cy="269630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C86468B4-ABF1-9CB4-8F3D-ECACBBC049CD}"/>
              </a:ext>
            </a:extLst>
          </p:cNvPr>
          <p:cNvSpPr txBox="1"/>
          <p:nvPr/>
        </p:nvSpPr>
        <p:spPr>
          <a:xfrm>
            <a:off x="733852" y="3574757"/>
            <a:ext cx="8170460" cy="646331"/>
          </a:xfrm>
          <a:prstGeom prst="rect">
            <a:avLst/>
          </a:prstGeom>
          <a:noFill/>
        </p:spPr>
        <p:txBody>
          <a:bodyPr wrap="square" rtlCol="0">
            <a:spAutoFit/>
          </a:bodyPr>
          <a:lstStyle/>
          <a:p>
            <a:r>
              <a:rPr lang="ja-JP" altLang="en-US" sz="3600">
                <a:solidFill>
                  <a:srgbClr val="FF0000"/>
                </a:solidFill>
                <a:latin typeface="MS Gothic" panose="020B0609070205080204" pitchFamily="49" charset="-128"/>
                <a:ea typeface="MS Gothic" panose="020B0609070205080204" pitchFamily="49" charset="-128"/>
              </a:rPr>
              <a:t>　静かに横になる。</a:t>
            </a:r>
            <a:endParaRPr kumimoji="1" lang="en-US" altLang="ja-JP" sz="3600" dirty="0">
              <a:solidFill>
                <a:srgbClr val="FF0000"/>
              </a:solidFill>
              <a:latin typeface="MS Gothic" panose="020B0609070205080204" pitchFamily="49" charset="-128"/>
              <a:ea typeface="MS Gothic" panose="020B0609070205080204" pitchFamily="49" charset="-128"/>
            </a:endParaRPr>
          </a:p>
        </p:txBody>
      </p:sp>
    </p:spTree>
    <p:extLst>
      <p:ext uri="{BB962C8B-B14F-4D97-AF65-F5344CB8AC3E}">
        <p14:creationId xmlns:p14="http://schemas.microsoft.com/office/powerpoint/2010/main" val="173956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par>
                                <p:cTn id="18" presetID="9" presetClass="entr" presetSubtype="0" fill="hold" nodeType="with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dissolve">
                                      <p:cBhvr>
                                        <p:cTn id="20" dur="500"/>
                                        <p:tgtEl>
                                          <p:spTgt spid="5124"/>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22" presetClass="entr" presetSubtype="4" fill="hold" nodeType="withEffect">
                                  <p:stCondLst>
                                    <p:cond delay="0"/>
                                  </p:stCondLst>
                                  <p:childTnLst>
                                    <p:set>
                                      <p:cBhvr>
                                        <p:cTn id="26" dur="1" fill="hold">
                                          <p:stCondLst>
                                            <p:cond delay="0"/>
                                          </p:stCondLst>
                                        </p:cTn>
                                        <p:tgtEl>
                                          <p:spTgt spid="5128"/>
                                        </p:tgtEl>
                                        <p:attrNameLst>
                                          <p:attrName>style.visibility</p:attrName>
                                        </p:attrNameLst>
                                      </p:cBhvr>
                                      <p:to>
                                        <p:strVal val="visible"/>
                                      </p:to>
                                    </p:set>
                                    <p:animEffect transition="in" filter="wipe(down)">
                                      <p:cBhvr>
                                        <p:cTn id="27" dur="500"/>
                                        <p:tgtEl>
                                          <p:spTgt spid="5128"/>
                                        </p:tgtEl>
                                      </p:cBhvr>
                                    </p:animEffect>
                                  </p:childTnLst>
                                </p:cTn>
                              </p:par>
                              <p:par>
                                <p:cTn id="28" presetID="22" presetClass="entr" presetSubtype="4" fill="hold" nodeType="withEffect">
                                  <p:stCondLst>
                                    <p:cond delay="0"/>
                                  </p:stCondLst>
                                  <p:childTnLst>
                                    <p:set>
                                      <p:cBhvr>
                                        <p:cTn id="29" dur="1" fill="hold">
                                          <p:stCondLst>
                                            <p:cond delay="0"/>
                                          </p:stCondLst>
                                        </p:cTn>
                                        <p:tgtEl>
                                          <p:spTgt spid="5126"/>
                                        </p:tgtEl>
                                        <p:attrNameLst>
                                          <p:attrName>style.visibility</p:attrName>
                                        </p:attrNameLst>
                                      </p:cBhvr>
                                      <p:to>
                                        <p:strVal val="visible"/>
                                      </p:to>
                                    </p:set>
                                    <p:animEffect transition="in" filter="wipe(down)">
                                      <p:cBhvr>
                                        <p:cTn id="30" dur="500"/>
                                        <p:tgtEl>
                                          <p:spTgt spid="5126"/>
                                        </p:tgtEl>
                                      </p:cBhvr>
                                    </p:animEffect>
                                  </p:childTnLst>
                                </p:cTn>
                              </p:par>
                              <p:par>
                                <p:cTn id="31" presetID="16" presetClass="entr" presetSubtype="42"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outHorizontal)">
                                      <p:cBhvr>
                                        <p:cTn id="33" dur="500"/>
                                        <p:tgtEl>
                                          <p:spTgt spid="13"/>
                                        </p:tgtEl>
                                      </p:cBhvr>
                                    </p:animEffect>
                                  </p:childTnLst>
                                </p:cTn>
                              </p:par>
                            </p:childTnLst>
                          </p:cTn>
                        </p:par>
                        <p:par>
                          <p:cTn id="34" fill="hold">
                            <p:stCondLst>
                              <p:cond delay="1000"/>
                            </p:stCondLst>
                            <p:childTnLst>
                              <p:par>
                                <p:cTn id="35" presetID="55"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strVal val="#ppt_w*0.70"/>
                                          </p:val>
                                        </p:tav>
                                        <p:tav tm="100000">
                                          <p:val>
                                            <p:strVal val="#ppt_w"/>
                                          </p:val>
                                        </p:tav>
                                      </p:tavLst>
                                    </p:anim>
                                    <p:anim calcmode="lin" valueType="num">
                                      <p:cBhvr>
                                        <p:cTn id="38" dur="1000" fill="hold"/>
                                        <p:tgtEl>
                                          <p:spTgt spid="10"/>
                                        </p:tgtEl>
                                        <p:attrNameLst>
                                          <p:attrName>ppt_h</p:attrName>
                                        </p:attrNameLst>
                                      </p:cBhvr>
                                      <p:tavLst>
                                        <p:tav tm="0">
                                          <p:val>
                                            <p:strVal val="#ppt_h"/>
                                          </p:val>
                                        </p:tav>
                                        <p:tav tm="100000">
                                          <p:val>
                                            <p:strVal val="#ppt_h"/>
                                          </p:val>
                                        </p:tav>
                                      </p:tavLst>
                                    </p:anim>
                                    <p:animEffect transition="in" filter="fade">
                                      <p:cBhvr>
                                        <p:cTn id="39" dur="1000"/>
                                        <p:tgtEl>
                                          <p:spTgt spid="10"/>
                                        </p:tgtEl>
                                      </p:cBhvr>
                                    </p:animEffect>
                                  </p:childTnLst>
                                </p:cTn>
                              </p:par>
                              <p:par>
                                <p:cTn id="40" presetID="55" presetClass="entr" presetSubtype="0" fill="hold" nodeType="withEffect">
                                  <p:stCondLst>
                                    <p:cond delay="0"/>
                                  </p:stCondLst>
                                  <p:childTnLst>
                                    <p:set>
                                      <p:cBhvr>
                                        <p:cTn id="41" dur="1" fill="hold">
                                          <p:stCondLst>
                                            <p:cond delay="0"/>
                                          </p:stCondLst>
                                        </p:cTn>
                                        <p:tgtEl>
                                          <p:spTgt spid="5130"/>
                                        </p:tgtEl>
                                        <p:attrNameLst>
                                          <p:attrName>style.visibility</p:attrName>
                                        </p:attrNameLst>
                                      </p:cBhvr>
                                      <p:to>
                                        <p:strVal val="visible"/>
                                      </p:to>
                                    </p:set>
                                    <p:anim calcmode="lin" valueType="num">
                                      <p:cBhvr>
                                        <p:cTn id="42" dur="1000" fill="hold"/>
                                        <p:tgtEl>
                                          <p:spTgt spid="5130"/>
                                        </p:tgtEl>
                                        <p:attrNameLst>
                                          <p:attrName>ppt_w</p:attrName>
                                        </p:attrNameLst>
                                      </p:cBhvr>
                                      <p:tavLst>
                                        <p:tav tm="0">
                                          <p:val>
                                            <p:strVal val="#ppt_w*0.70"/>
                                          </p:val>
                                        </p:tav>
                                        <p:tav tm="100000">
                                          <p:val>
                                            <p:strVal val="#ppt_w"/>
                                          </p:val>
                                        </p:tav>
                                      </p:tavLst>
                                    </p:anim>
                                    <p:anim calcmode="lin" valueType="num">
                                      <p:cBhvr>
                                        <p:cTn id="43" dur="1000" fill="hold"/>
                                        <p:tgtEl>
                                          <p:spTgt spid="5130"/>
                                        </p:tgtEl>
                                        <p:attrNameLst>
                                          <p:attrName>ppt_h</p:attrName>
                                        </p:attrNameLst>
                                      </p:cBhvr>
                                      <p:tavLst>
                                        <p:tav tm="0">
                                          <p:val>
                                            <p:strVal val="#ppt_h"/>
                                          </p:val>
                                        </p:tav>
                                        <p:tav tm="100000">
                                          <p:val>
                                            <p:strVal val="#ppt_h"/>
                                          </p:val>
                                        </p:tav>
                                      </p:tavLst>
                                    </p:anim>
                                    <p:animEffect transition="in" filter="fade">
                                      <p:cBhvr>
                                        <p:cTn id="44" dur="1000"/>
                                        <p:tgtEl>
                                          <p:spTgt spid="513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dissolve">
                                      <p:cBhvr>
                                        <p:cTn id="47" dur="500"/>
                                        <p:tgtEl>
                                          <p:spTgt spid="11"/>
                                        </p:tgtEl>
                                      </p:cBhvr>
                                    </p:animEffect>
                                  </p:childTnLst>
                                </p:cTn>
                              </p:par>
                            </p:childTnLst>
                          </p:cTn>
                        </p:par>
                        <p:par>
                          <p:cTn id="48" fill="hold">
                            <p:stCondLst>
                              <p:cond delay="2000"/>
                            </p:stCondLst>
                            <p:childTnLst>
                              <p:par>
                                <p:cTn id="49" presetID="25"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4" dur="1000" fill="hold"/>
                                        <p:tgtEl>
                                          <p:spTgt spid="15"/>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animBg="1"/>
      <p:bldP spid="15" grpId="0" animBg="1"/>
      <p:bldP spid="2" grpId="0"/>
    </p:bldLst>
  </p:timing>
</p:sld>
</file>

<file path=ppt/theme/theme1.xml><?xml version="1.0" encoding="utf-8"?>
<a:theme xmlns:a="http://schemas.openxmlformats.org/drawingml/2006/main" name="gekkei_1-6_0315(A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gekkei_1-6_0315(A4)</Template>
  <TotalTime>13375</TotalTime>
  <Words>2444</Words>
  <Application>Microsoft Office PowerPoint</Application>
  <PresentationFormat>ワイド画面</PresentationFormat>
  <Paragraphs>201</Paragraphs>
  <Slides>30</Slides>
  <Notes>30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30</vt:i4>
      </vt:variant>
    </vt:vector>
  </HeadingPairs>
  <TitlesOfParts>
    <vt:vector size="40" baseType="lpstr">
      <vt:lpstr>HG丸ｺﾞｼｯｸM-PRO</vt:lpstr>
      <vt:lpstr>MS Gothic</vt:lpstr>
      <vt:lpstr>MS Gothic</vt:lpstr>
      <vt:lpstr>UD デジタル 教科書体 N-B</vt:lpstr>
      <vt:lpstr>UD Digi Kyokasho NK-B</vt:lpstr>
      <vt:lpstr>UD デジタル 教科書体 NP-B</vt:lpstr>
      <vt:lpstr>游明朝</vt:lpstr>
      <vt:lpstr>Arial</vt:lpstr>
      <vt:lpstr>Calibri</vt:lpstr>
      <vt:lpstr>gekkei_1-6_0315(A4)</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体が成長していくってどういうこと？</dc:title>
  <dc:subject/>
  <dc:creator>webすこらe;長谷川由紀</dc:creator>
  <cp:keywords>保健教育</cp:keywords>
  <dc:description/>
  <cp:lastModifiedBy>加納 雅義</cp:lastModifiedBy>
  <cp:revision>245</cp:revision>
  <cp:lastPrinted>2017-03-08T04:26:44Z</cp:lastPrinted>
  <dcterms:created xsi:type="dcterms:W3CDTF">2017-03-14T14:44:59Z</dcterms:created>
  <dcterms:modified xsi:type="dcterms:W3CDTF">2024-01-15T03:50:22Z</dcterms:modified>
  <cp:category/>
</cp:coreProperties>
</file>