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1" r:id="rId14"/>
    <p:sldId id="272" r:id="rId15"/>
    <p:sldId id="270" r:id="rId16"/>
    <p:sldId id="267" r:id="rId17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04C37-5CBC-4B7E-82FE-6C13F56CF59F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D7DA9-8028-4D70-A750-23178C9D88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3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39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7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65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1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22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75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48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94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74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10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34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15E5E-8E26-47F7-874E-0A60F43F693D}" type="datetimeFigureOut">
              <a:rPr kumimoji="1" lang="ja-JP" altLang="en-US" smtClean="0"/>
              <a:t>2021/1/5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D587-2E40-415D-9CF6-11898B7D3E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37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60144" y="2130209"/>
            <a:ext cx="10620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感染症と熱中症に気をつけよう！</a:t>
            </a:r>
            <a:endParaRPr lang="ja-JP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7221" y="1893194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かんせんしょう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19847" y="1893194"/>
            <a:ext cx="225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ねっちゅうしょう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25295" y="1893194"/>
            <a:ext cx="46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き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081" y="3105822"/>
            <a:ext cx="3289306" cy="3408607"/>
          </a:xfrm>
          <a:prstGeom prst="rect">
            <a:avLst/>
          </a:prstGeom>
        </p:spPr>
      </p:pic>
      <p:sp>
        <p:nvSpPr>
          <p:cNvPr id="2" name="AutoShape 2" descr="ウイルスのイラスト※複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3290554"/>
            <a:ext cx="2575774" cy="364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66670" y="765155"/>
            <a:ext cx="10790349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マスクをしていると、のどがかわいていることに</a:t>
            </a:r>
            <a:endParaRPr kumimoji="1" lang="en-US" altLang="ja-JP" sz="36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気がつきにくいのでこまめに水分をとりましょう！</a:t>
            </a:r>
            <a:endParaRPr kumimoji="1" lang="en-US" altLang="ja-JP" sz="36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44" y="2621924"/>
            <a:ext cx="4236076" cy="42360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00500" y="1642318"/>
            <a:ext cx="89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き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93845" y="1642318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すいぶん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1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41903" y="1524952"/>
            <a:ext cx="821649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こまめに換気をしましょう！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1"/>
          <a:stretch/>
        </p:blipFill>
        <p:spPr>
          <a:xfrm>
            <a:off x="3347266" y="2733303"/>
            <a:ext cx="4985365" cy="384780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05594" y="1340286"/>
            <a:ext cx="122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かんき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5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11369" y="1035611"/>
            <a:ext cx="105091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エアコンをつけていても、</a:t>
            </a:r>
            <a:endParaRPr kumimoji="1"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1" lang="en-US" altLang="ja-JP" sz="2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まどやドアをあけて空気をいれかえましょう</a:t>
            </a:r>
            <a:endParaRPr kumimoji="1"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38" y="3011717"/>
            <a:ext cx="4320862" cy="370513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55649" y="1761725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くうき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4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98492" y="437882"/>
            <a:ext cx="1052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～感染症を予防するためにみんなでできること～</a:t>
            </a:r>
            <a:endParaRPr kumimoji="1" lang="ja-JP" altLang="en-US" sz="3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6" y="1944710"/>
            <a:ext cx="3331679" cy="34886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30" y="2115891"/>
            <a:ext cx="3168201" cy="33174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07" y="2059114"/>
            <a:ext cx="3222423" cy="337426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34494" y="253216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かんせんしょう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0252" y="253216"/>
            <a:ext cx="91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よぼう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46530" y="5541727"/>
            <a:ext cx="6709892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＋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毎日の健康観察！</a:t>
            </a:r>
            <a:endParaRPr kumimoji="1" lang="ja-JP" altLang="en-US" sz="54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0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89" y="3709801"/>
            <a:ext cx="3409328" cy="304250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04554" y="984096"/>
            <a:ext cx="9865215" cy="16927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今日は少し具合が悪いな、体温が高いなと</a:t>
            </a:r>
            <a:endParaRPr kumimoji="1"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思ったら、家でお休みしましょう！</a:t>
            </a:r>
            <a:endParaRPr kumimoji="1"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5036970" y="2857768"/>
            <a:ext cx="1312199" cy="132602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4554" y="4877109"/>
            <a:ext cx="938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それが自分とまわりの健康を守ります！</a:t>
            </a:r>
            <a:endParaRPr kumimoji="1"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7173534" y="2882413"/>
            <a:ext cx="4211391" cy="1148673"/>
          </a:xfrm>
          <a:prstGeom prst="wedgeRoundRectCallout">
            <a:avLst>
              <a:gd name="adj1" fmla="val -35849"/>
              <a:gd name="adj2" fmla="val -77200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もし、症状が続く場合は、お家の人と</a:t>
            </a:r>
            <a:endParaRPr kumimoji="1" lang="en-US" altLang="ja-JP" dirty="0" smtClean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lang="en-US" altLang="ja-JP" sz="11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お医者さんに行ってください。</a:t>
            </a:r>
            <a:endParaRPr kumimoji="1" lang="ja-JP" altLang="en-US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4554" y="1705970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おも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88602" y="778549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わる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76403" y="778549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ぐあい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85761" y="790515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すこ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84858" y="790515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きょう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38357" y="1705970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やす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73534" y="778549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たいおん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648166" y="778549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たか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0314" y="1705970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いえ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29137" y="4678397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けんこう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30705" y="4681473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まも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26802" y="4693863"/>
            <a:ext cx="122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じぶん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637004" y="2926536"/>
            <a:ext cx="589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ひと</a:t>
            </a:r>
            <a:endParaRPr kumimoji="1" lang="ja-JP" altLang="en-US" sz="11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133861" y="2912819"/>
            <a:ext cx="1169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ばあい</a:t>
            </a:r>
            <a:endParaRPr kumimoji="1" lang="ja-JP" altLang="en-US" sz="11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181192" y="2909755"/>
            <a:ext cx="713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うち</a:t>
            </a:r>
            <a:endParaRPr kumimoji="1" lang="ja-JP" altLang="en-US" sz="11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29501" y="2915883"/>
            <a:ext cx="762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つづ</a:t>
            </a:r>
            <a:endParaRPr kumimoji="1" lang="ja-JP" altLang="en-US" sz="11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718292" y="2897616"/>
            <a:ext cx="1524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しょうじょう</a:t>
            </a:r>
            <a:endParaRPr kumimoji="1" lang="ja-JP" altLang="en-US" sz="11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629501" y="3364498"/>
            <a:ext cx="408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</a:t>
            </a:r>
            <a:endParaRPr kumimoji="1" lang="ja-JP" altLang="en-US" sz="11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74272" y="3373450"/>
            <a:ext cx="100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いしゃ</a:t>
            </a:r>
            <a:endParaRPr kumimoji="1" lang="ja-JP" altLang="en-US" sz="11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2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3184" y="1396219"/>
            <a:ext cx="11887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感染症や熱中症に気をつけて</a:t>
            </a:r>
            <a:endParaRPr kumimoji="1" lang="en-US" altLang="ja-JP" sz="5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1" lang="en-US" altLang="ja-JP" sz="28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5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元気にすごしましょう！</a:t>
            </a:r>
            <a:endParaRPr kumimoji="1" lang="en-US" altLang="ja-JP" sz="5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74" y="3755265"/>
            <a:ext cx="2969654" cy="29696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48883" y="1211553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かんせんしょう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0146" y="1211553"/>
            <a:ext cx="225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ねっちゅうしょう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33175" y="2488826"/>
            <a:ext cx="97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げんき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85109" y="1222387"/>
            <a:ext cx="50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き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2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647128" y="2578929"/>
            <a:ext cx="3273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おわり</a:t>
            </a:r>
            <a:endParaRPr kumimoji="1" lang="en-US" altLang="ja-JP" sz="72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4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98492" y="437882"/>
            <a:ext cx="1052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～感染症を予防するためにみんなでできること～</a:t>
            </a:r>
            <a:endParaRPr kumimoji="1" lang="ja-JP" altLang="en-US" sz="3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6" y="1944710"/>
            <a:ext cx="3331679" cy="34886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30" y="2115891"/>
            <a:ext cx="3168201" cy="331748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07" y="2059114"/>
            <a:ext cx="3222423" cy="337426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34494" y="253216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かんせんしょう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0252" y="253216"/>
            <a:ext cx="91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よぼう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3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2275" y="1609858"/>
            <a:ext cx="1133340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こまめに石けんで手をあらいましょう！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1"/>
          <a:stretch/>
        </p:blipFill>
        <p:spPr>
          <a:xfrm>
            <a:off x="3490175" y="2884868"/>
            <a:ext cx="4554704" cy="359174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076173" y="1425192"/>
            <a:ext cx="89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せっ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74206" y="1425192"/>
            <a:ext cx="91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て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8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98492" y="437882"/>
            <a:ext cx="627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こんなときに手をあらおう！</a:t>
            </a:r>
            <a:endParaRPr kumimoji="1" lang="ja-JP" altLang="en-US" sz="3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39457" y="5939265"/>
            <a:ext cx="63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はな</a:t>
            </a:r>
            <a:endParaRPr kumimoji="1" lang="ja-JP" altLang="en-US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19485" y="253216"/>
            <a:ext cx="91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て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2" y="1558344"/>
            <a:ext cx="1789420" cy="17446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19" y="1567569"/>
            <a:ext cx="1505219" cy="17502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r="22089"/>
          <a:stretch/>
        </p:blipFill>
        <p:spPr>
          <a:xfrm>
            <a:off x="6371671" y="1566742"/>
            <a:ext cx="1751528" cy="177427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2" y="3980406"/>
            <a:ext cx="1921598" cy="186395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16" y="4001665"/>
            <a:ext cx="1763216" cy="19376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23" y="4151273"/>
            <a:ext cx="2215401" cy="209576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21659" y="3317824"/>
            <a:ext cx="259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ごはんを食べるまえ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67210" y="3409739"/>
            <a:ext cx="18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トイレのあと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108880" y="3481450"/>
            <a:ext cx="259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家にかえってきたとき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1784" y="6137634"/>
            <a:ext cx="259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おでかけしてるとき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4765" y="6137634"/>
            <a:ext cx="372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せき・くしゃみ・鼻をかんだあと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90276" y="6137634"/>
            <a:ext cx="172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あそんだあと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58865" y="3140563"/>
            <a:ext cx="408807" cy="3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た</a:t>
            </a:r>
            <a:endParaRPr kumimoji="1" lang="ja-JP" altLang="en-US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67130" y="3301838"/>
            <a:ext cx="63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いえ</a:t>
            </a:r>
            <a:endParaRPr kumimoji="1" lang="ja-JP" altLang="en-US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3896" r="20554" b="27298"/>
          <a:stretch/>
        </p:blipFill>
        <p:spPr>
          <a:xfrm>
            <a:off x="9171389" y="1679044"/>
            <a:ext cx="2289574" cy="159435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91" y="4058427"/>
            <a:ext cx="1694553" cy="2079207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8911622" y="3481450"/>
            <a:ext cx="299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登校したとき・授業のあと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638243" y="6160613"/>
            <a:ext cx="172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そうじのあと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249109" y="3276185"/>
            <a:ext cx="118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じゅぎょう</a:t>
            </a:r>
            <a:endParaRPr kumimoji="1" lang="ja-JP" altLang="en-US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808032" y="3323373"/>
            <a:ext cx="99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とうこう</a:t>
            </a:r>
            <a:endParaRPr kumimoji="1" lang="ja-JP" altLang="en-US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2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4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28269" y="1937076"/>
            <a:ext cx="710913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マスクをつけましょう！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5711" r="20649" b="26353"/>
          <a:stretch/>
        </p:blipFill>
        <p:spPr>
          <a:xfrm>
            <a:off x="4063508" y="2768073"/>
            <a:ext cx="3438659" cy="409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19709" y="1125763"/>
            <a:ext cx="9388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マスクをすることで、</a:t>
            </a:r>
            <a:endParaRPr kumimoji="1"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つばがとぶのをふせぐことができます</a:t>
            </a:r>
            <a:endParaRPr kumimoji="1" lang="ja-JP" altLang="en-US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63" y="2914918"/>
            <a:ext cx="342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37882" y="1512074"/>
            <a:ext cx="1129477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ただし、熱中症に注意が必要です！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29" y="2370077"/>
            <a:ext cx="4293878" cy="448792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32357" y="1313905"/>
            <a:ext cx="223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ねっちゅうしょう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71509" y="1313905"/>
            <a:ext cx="122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ちゅうい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94070" y="1339923"/>
            <a:ext cx="128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ひつよう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84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41124" y="555101"/>
            <a:ext cx="938869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こんなときはマスクをはずしてください！</a:t>
            </a:r>
            <a:endParaRPr kumimoji="1" lang="en-US" altLang="ja-JP" sz="36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59" y="1844778"/>
            <a:ext cx="2480257" cy="248025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02" y="1637330"/>
            <a:ext cx="2598399" cy="28951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43867" y="4757948"/>
            <a:ext cx="409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十分な距離をとれるとき</a:t>
            </a:r>
            <a:endParaRPr kumimoji="1" lang="en-US" altLang="ja-JP" sz="28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69963" y="4757948"/>
            <a:ext cx="3406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暑さや息苦しさを</a:t>
            </a:r>
            <a:endParaRPr kumimoji="1" lang="en-US" altLang="ja-JP" sz="28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かんじたとき</a:t>
            </a:r>
            <a:endParaRPr kumimoji="1" lang="en-US" altLang="ja-JP" sz="28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02746" y="4757948"/>
            <a:ext cx="242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運動するとき</a:t>
            </a:r>
            <a:endParaRPr kumimoji="1" lang="en-US" altLang="ja-JP" sz="28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46317" y="4536737"/>
            <a:ext cx="63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あつ</a:t>
            </a:r>
            <a:endParaRPr kumimoji="1" lang="ja-JP" altLang="en-US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16388" y="4536738"/>
            <a:ext cx="999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きょり</a:t>
            </a:r>
            <a:endParaRPr kumimoji="1" lang="ja-JP" altLang="en-US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46998" y="4582699"/>
            <a:ext cx="101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いきぐる</a:t>
            </a:r>
            <a:endParaRPr kumimoji="1" lang="ja-JP" altLang="en-US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02746" y="4582699"/>
            <a:ext cx="91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うんどう</a:t>
            </a:r>
            <a:endParaRPr kumimoji="1" lang="ja-JP" altLang="en-US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4536738"/>
            <a:ext cx="1316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じゅうぶん</a:t>
            </a:r>
            <a:endParaRPr kumimoji="1" lang="ja-JP" altLang="en-US" sz="1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4" y="1541305"/>
            <a:ext cx="3758669" cy="282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8B4DD8FDBA12345B2C929D8A4934C5B" ma:contentTypeVersion="7" ma:contentTypeDescription="新しいドキュメントを作成します。" ma:contentTypeScope="" ma:versionID="2c8427f6d6c4388bae14aa20d3bde87b">
  <xsd:schema xmlns:xsd="http://www.w3.org/2001/XMLSchema" xmlns:xs="http://www.w3.org/2001/XMLSchema" xmlns:p="http://schemas.microsoft.com/office/2006/metadata/properties" xmlns:ns2="965e34da-01e4-44a8-9d11-68a7a0d2c021" targetNamespace="http://schemas.microsoft.com/office/2006/metadata/properties" ma:root="true" ma:fieldsID="4645d8e1f0787e07e89b477156657797" ns2:_="">
    <xsd:import namespace="965e34da-01e4-44a8-9d11-68a7a0d2c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e34da-01e4-44a8-9d11-68a7a0d2c0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3EB160-F7B8-495C-86FB-32F00471DEB7}"/>
</file>

<file path=customXml/itemProps2.xml><?xml version="1.0" encoding="utf-8"?>
<ds:datastoreItem xmlns:ds="http://schemas.openxmlformats.org/officeDocument/2006/customXml" ds:itemID="{ACB71414-A0AA-4E2C-85D8-4D601D763858}"/>
</file>

<file path=customXml/itemProps3.xml><?xml version="1.0" encoding="utf-8"?>
<ds:datastoreItem xmlns:ds="http://schemas.openxmlformats.org/officeDocument/2006/customXml" ds:itemID="{9A8FA618-0FD1-409D-9BC9-AD7B6B0BB5CD}"/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298</Words>
  <Application>Microsoft Office PowerPoint</Application>
  <PresentationFormat>ワイド画面</PresentationFormat>
  <Paragraphs>91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HG創英角ﾎﾟｯﾌﾟ体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新潟市</dc:creator>
  <cp:lastModifiedBy>甲田 好美</cp:lastModifiedBy>
  <cp:revision>23</cp:revision>
  <cp:lastPrinted>2020-07-30T05:00:39Z</cp:lastPrinted>
  <dcterms:created xsi:type="dcterms:W3CDTF">2020-07-30T01:56:10Z</dcterms:created>
  <dcterms:modified xsi:type="dcterms:W3CDTF">2021-01-05T00:20:26Z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0x01010098B4DD8FDBA12345B2C929D8A4934C5B</vt:lpwstr>
  </property>
</Properties>
</file>