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93" r:id="rId2"/>
    <p:sldId id="304" r:id="rId3"/>
    <p:sldId id="256" r:id="rId4"/>
    <p:sldId id="257" r:id="rId5"/>
    <p:sldId id="258" r:id="rId6"/>
    <p:sldId id="259" r:id="rId7"/>
    <p:sldId id="260" r:id="rId8"/>
    <p:sldId id="305" r:id="rId9"/>
    <p:sldId id="261" r:id="rId10"/>
    <p:sldId id="263" r:id="rId11"/>
    <p:sldId id="264" r:id="rId12"/>
    <p:sldId id="265" r:id="rId13"/>
    <p:sldId id="309" r:id="rId14"/>
    <p:sldId id="267" r:id="rId15"/>
    <p:sldId id="307" r:id="rId16"/>
    <p:sldId id="273" r:id="rId17"/>
    <p:sldId id="266" r:id="rId18"/>
    <p:sldId id="269" r:id="rId19"/>
    <p:sldId id="268" r:id="rId20"/>
    <p:sldId id="303" r:id="rId21"/>
    <p:sldId id="310" r:id="rId22"/>
    <p:sldId id="270" r:id="rId23"/>
    <p:sldId id="271" r:id="rId24"/>
    <p:sldId id="272" r:id="rId25"/>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D3346BB-7180-9AAA-5A4B-DB9464671985}" name="遼 田村" initials="遼田" userId="7d47ab3869190897" providerId="Windows Live"/>
  <p188:author id="{DB5900C1-C6DC-55C9-D3ED-0A9DEB493398}" name="家 小山" initials="家小" userId="8ce5d7749edd6b0f"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33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0" autoAdjust="0"/>
    <p:restoredTop sz="84196" autoAdjust="0"/>
  </p:normalViewPr>
  <p:slideViewPr>
    <p:cSldViewPr snapToGrid="0">
      <p:cViewPr varScale="1">
        <p:scale>
          <a:sx n="95" d="100"/>
          <a:sy n="95" d="100"/>
        </p:scale>
        <p:origin x="1830" y="90"/>
      </p:cViewPr>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3600" b="0" i="0" u="none" strike="noStrike" kern="1200" spc="0" baseline="0">
                <a:solidFill>
                  <a:schemeClr val="tx1"/>
                </a:solidFill>
                <a:latin typeface="HGS創英角ｺﾞｼｯｸUB" panose="020B0900000000000000" pitchFamily="50" charset="-128"/>
                <a:ea typeface="HGS創英角ｺﾞｼｯｸUB" panose="020B0900000000000000" pitchFamily="50" charset="-128"/>
                <a:cs typeface="+mn-cs"/>
              </a:defRPr>
            </a:pPr>
            <a:r>
              <a:rPr lang="ja-JP" altLang="en-US" sz="1400" dirty="0">
                <a:solidFill>
                  <a:schemeClr val="tx1"/>
                </a:solidFill>
                <a:latin typeface="HGS創英角ｺﾞｼｯｸUB" panose="020B0900000000000000" pitchFamily="50" charset="-128"/>
                <a:ea typeface="HGS創英角ｺﾞｼｯｸUB" panose="020B0900000000000000" pitchFamily="50" charset="-128"/>
              </a:rPr>
              <a:t>　　　　　　しょうがっこう　　　ひとりぶん　　　　　　　　　　　　　　りょう</a:t>
            </a:r>
            <a:endParaRPr lang="en-US" altLang="ja-JP" sz="1400" dirty="0">
              <a:solidFill>
                <a:schemeClr val="tx1"/>
              </a:solidFill>
              <a:latin typeface="HGS創英角ｺﾞｼｯｸUB" panose="020B0900000000000000" pitchFamily="50" charset="-128"/>
              <a:ea typeface="HGS創英角ｺﾞｼｯｸUB" panose="020B0900000000000000" pitchFamily="50" charset="-128"/>
            </a:endParaRPr>
          </a:p>
          <a:p>
            <a:pPr algn="l">
              <a:defRPr sz="3600">
                <a:solidFill>
                  <a:schemeClr val="tx1"/>
                </a:solidFill>
                <a:latin typeface="HGS創英角ｺﾞｼｯｸUB" panose="020B0900000000000000" pitchFamily="50" charset="-128"/>
                <a:ea typeface="HGS創英角ｺﾞｼｯｸUB" panose="020B0900000000000000" pitchFamily="50" charset="-128"/>
              </a:defRPr>
            </a:pPr>
            <a:r>
              <a:rPr lang="ja-JP" altLang="en-US" sz="3600" dirty="0">
                <a:solidFill>
                  <a:schemeClr val="tx1"/>
                </a:solidFill>
                <a:latin typeface="HGS創英角ｺﾞｼｯｸUB" panose="020B0900000000000000" pitchFamily="50" charset="-128"/>
                <a:ea typeface="HGS創英角ｺﾞｼｯｸUB" panose="020B0900000000000000" pitchFamily="50" charset="-128"/>
              </a:rPr>
              <a:t>○○小学校の</a:t>
            </a:r>
            <a:r>
              <a:rPr lang="en-US" altLang="ja-JP" sz="3600" dirty="0">
                <a:solidFill>
                  <a:schemeClr val="tx1"/>
                </a:solidFill>
                <a:latin typeface="HGS創英角ｺﾞｼｯｸUB" panose="020B0900000000000000" pitchFamily="50" charset="-128"/>
                <a:ea typeface="HGS創英角ｺﾞｼｯｸUB" panose="020B0900000000000000" pitchFamily="50" charset="-128"/>
              </a:rPr>
              <a:t>1</a:t>
            </a:r>
            <a:r>
              <a:rPr lang="ja-JP" altLang="en-US" sz="3600" dirty="0">
                <a:solidFill>
                  <a:schemeClr val="tx1"/>
                </a:solidFill>
                <a:latin typeface="HGS創英角ｺﾞｼｯｸUB" panose="020B0900000000000000" pitchFamily="50" charset="-128"/>
                <a:ea typeface="HGS創英角ｺﾞｼｯｸUB" panose="020B0900000000000000" pitchFamily="50" charset="-128"/>
              </a:rPr>
              <a:t>人分のごはんの量</a:t>
            </a:r>
          </a:p>
        </c:rich>
      </c:tx>
      <c:overlay val="0"/>
      <c:spPr>
        <a:noFill/>
        <a:ln w="25400">
          <a:solidFill>
            <a:schemeClr val="tx1"/>
          </a:solidFill>
        </a:ln>
        <a:effectLst/>
      </c:spPr>
      <c:txPr>
        <a:bodyPr rot="0" spcFirstLastPara="1" vertOverflow="ellipsis" vert="horz" wrap="square" anchor="ctr" anchorCtr="1"/>
        <a:lstStyle/>
        <a:p>
          <a:pPr algn="l">
            <a:defRPr sz="3600" b="0" i="0" u="none" strike="noStrike" kern="1200" spc="0" baseline="0">
              <a:solidFill>
                <a:schemeClr val="tx1"/>
              </a:solidFill>
              <a:latin typeface="HGS創英角ｺﾞｼｯｸUB" panose="020B0900000000000000" pitchFamily="50" charset="-128"/>
              <a:ea typeface="HGS創英角ｺﾞｼｯｸUB" panose="020B0900000000000000" pitchFamily="50" charset="-128"/>
              <a:cs typeface="+mn-cs"/>
            </a:defRPr>
          </a:pPr>
          <a:endParaRPr lang="ja-JP"/>
        </a:p>
      </c:txPr>
    </c:title>
    <c:autoTitleDeleted val="0"/>
    <c:plotArea>
      <c:layout>
        <c:manualLayout>
          <c:layoutTarget val="inner"/>
          <c:xMode val="edge"/>
          <c:yMode val="edge"/>
          <c:x val="5.6278778491628448E-2"/>
          <c:y val="0.22754721492269261"/>
          <c:w val="0.93115859271220047"/>
          <c:h val="0.6935733832601596"/>
        </c:manualLayout>
      </c:layout>
      <c:barChart>
        <c:barDir val="col"/>
        <c:grouping val="clustered"/>
        <c:varyColors val="0"/>
        <c:ser>
          <c:idx val="0"/>
          <c:order val="0"/>
          <c:tx>
            <c:strRef>
              <c:f>Sheet1!$B$1</c:f>
              <c:strCache>
                <c:ptCount val="1"/>
                <c:pt idx="0">
                  <c:v>○○小学校のごはんの量（1人分）</c:v>
                </c:pt>
              </c:strCache>
            </c:strRef>
          </c:tx>
          <c:spPr>
            <a:solidFill>
              <a:schemeClr val="accent1"/>
            </a:solidFill>
            <a:ln>
              <a:solidFill>
                <a:srgbClr val="FFC000">
                  <a:alpha val="98000"/>
                </a:srgbClr>
              </a:solidFill>
            </a:ln>
            <a:effectLst/>
          </c:spPr>
          <c:invertIfNegative val="0"/>
          <c:dPt>
            <c:idx val="0"/>
            <c:invertIfNegative val="0"/>
            <c:bubble3D val="0"/>
            <c:spPr>
              <a:solidFill>
                <a:schemeClr val="accent1"/>
              </a:solidFill>
              <a:ln>
                <a:solidFill>
                  <a:srgbClr val="0070C0">
                    <a:alpha val="98000"/>
                  </a:srgbClr>
                </a:solidFill>
              </a:ln>
              <a:effectLst/>
            </c:spPr>
            <c:extLst>
              <c:ext xmlns:c16="http://schemas.microsoft.com/office/drawing/2014/chart" uri="{C3380CC4-5D6E-409C-BE32-E72D297353CC}">
                <c16:uniqueId val="{00000000-BDDA-4FC9-899D-AD367BAAF542}"/>
              </c:ext>
            </c:extLst>
          </c:dPt>
          <c:dPt>
            <c:idx val="1"/>
            <c:invertIfNegative val="0"/>
            <c:bubble3D val="0"/>
            <c:spPr>
              <a:solidFill>
                <a:schemeClr val="accent1"/>
              </a:solidFill>
              <a:ln>
                <a:solidFill>
                  <a:srgbClr val="0070C0">
                    <a:alpha val="98000"/>
                  </a:srgbClr>
                </a:solidFill>
              </a:ln>
              <a:effectLst/>
            </c:spPr>
            <c:extLst>
              <c:ext xmlns:c16="http://schemas.microsoft.com/office/drawing/2014/chart" uri="{C3380CC4-5D6E-409C-BE32-E72D297353CC}">
                <c16:uniqueId val="{00000001-BDDA-4FC9-899D-AD367BAAF542}"/>
              </c:ext>
            </c:extLst>
          </c:dPt>
          <c:dPt>
            <c:idx val="2"/>
            <c:invertIfNegative val="0"/>
            <c:bubble3D val="0"/>
            <c:spPr>
              <a:solidFill>
                <a:schemeClr val="accent1"/>
              </a:solidFill>
              <a:ln>
                <a:solidFill>
                  <a:srgbClr val="0070C0">
                    <a:alpha val="98000"/>
                  </a:srgbClr>
                </a:solidFill>
              </a:ln>
              <a:effectLst/>
            </c:spPr>
            <c:extLst>
              <c:ext xmlns:c16="http://schemas.microsoft.com/office/drawing/2014/chart" uri="{C3380CC4-5D6E-409C-BE32-E72D297353CC}">
                <c16:uniqueId val="{00000002-BDDA-4FC9-899D-AD367BAAF542}"/>
              </c:ext>
            </c:extLst>
          </c:dPt>
          <c:dPt>
            <c:idx val="3"/>
            <c:invertIfNegative val="0"/>
            <c:bubble3D val="0"/>
            <c:spPr>
              <a:solidFill>
                <a:schemeClr val="accent1"/>
              </a:solidFill>
              <a:ln>
                <a:solidFill>
                  <a:srgbClr val="0070C0">
                    <a:alpha val="98000"/>
                  </a:srgbClr>
                </a:solidFill>
              </a:ln>
              <a:effectLst/>
            </c:spPr>
            <c:extLst>
              <c:ext xmlns:c16="http://schemas.microsoft.com/office/drawing/2014/chart" uri="{C3380CC4-5D6E-409C-BE32-E72D297353CC}">
                <c16:uniqueId val="{00000003-BDDA-4FC9-899D-AD367BAAF542}"/>
              </c:ext>
            </c:extLst>
          </c:dPt>
          <c:dPt>
            <c:idx val="4"/>
            <c:invertIfNegative val="0"/>
            <c:bubble3D val="0"/>
            <c:spPr>
              <a:solidFill>
                <a:schemeClr val="accent1"/>
              </a:solidFill>
              <a:ln>
                <a:solidFill>
                  <a:srgbClr val="0070C0">
                    <a:alpha val="98000"/>
                  </a:srgbClr>
                </a:solidFill>
              </a:ln>
              <a:effectLst/>
            </c:spPr>
            <c:extLst>
              <c:ext xmlns:c16="http://schemas.microsoft.com/office/drawing/2014/chart" uri="{C3380CC4-5D6E-409C-BE32-E72D297353CC}">
                <c16:uniqueId val="{00000004-BDDA-4FC9-899D-AD367BAAF542}"/>
              </c:ext>
            </c:extLst>
          </c:dPt>
          <c:dPt>
            <c:idx val="5"/>
            <c:invertIfNegative val="0"/>
            <c:bubble3D val="0"/>
            <c:spPr>
              <a:solidFill>
                <a:schemeClr val="accent1"/>
              </a:solidFill>
              <a:ln>
                <a:solidFill>
                  <a:srgbClr val="0070C0">
                    <a:alpha val="98000"/>
                  </a:srgbClr>
                </a:solidFill>
              </a:ln>
              <a:effectLst/>
            </c:spPr>
            <c:extLst>
              <c:ext xmlns:c16="http://schemas.microsoft.com/office/drawing/2014/chart" uri="{C3380CC4-5D6E-409C-BE32-E72D297353CC}">
                <c16:uniqueId val="{00000005-BDDA-4FC9-899D-AD367BAAF542}"/>
              </c:ext>
            </c:extLst>
          </c:dPt>
          <c:cat>
            <c:strRef>
              <c:f>Sheet1!$A$2:$A$7</c:f>
              <c:strCache>
                <c:ptCount val="6"/>
                <c:pt idx="0">
                  <c:v>１年生</c:v>
                </c:pt>
                <c:pt idx="1">
                  <c:v>２年生</c:v>
                </c:pt>
                <c:pt idx="2">
                  <c:v>３年生</c:v>
                </c:pt>
                <c:pt idx="3">
                  <c:v>４年生</c:v>
                </c:pt>
                <c:pt idx="4">
                  <c:v>５年生</c:v>
                </c:pt>
                <c:pt idx="5">
                  <c:v>６年生</c:v>
                </c:pt>
              </c:strCache>
            </c:strRef>
          </c:cat>
          <c:val>
            <c:numRef>
              <c:f>Sheet1!$B$2:$B$7</c:f>
              <c:numCache>
                <c:formatCode>General</c:formatCode>
                <c:ptCount val="6"/>
                <c:pt idx="0">
                  <c:v>130</c:v>
                </c:pt>
                <c:pt idx="1">
                  <c:v>140</c:v>
                </c:pt>
                <c:pt idx="2">
                  <c:v>150</c:v>
                </c:pt>
                <c:pt idx="3">
                  <c:v>160</c:v>
                </c:pt>
                <c:pt idx="4">
                  <c:v>170</c:v>
                </c:pt>
                <c:pt idx="5">
                  <c:v>180</c:v>
                </c:pt>
              </c:numCache>
            </c:numRef>
          </c:val>
          <c:extLst>
            <c:ext xmlns:c16="http://schemas.microsoft.com/office/drawing/2014/chart" uri="{C3380CC4-5D6E-409C-BE32-E72D297353CC}">
              <c16:uniqueId val="{00000000-BD1C-48BF-9C3E-1D6AE267E3FF}"/>
            </c:ext>
          </c:extLst>
        </c:ser>
        <c:dLbls>
          <c:showLegendKey val="0"/>
          <c:showVal val="0"/>
          <c:showCatName val="0"/>
          <c:showSerName val="0"/>
          <c:showPercent val="0"/>
          <c:showBubbleSize val="0"/>
        </c:dLbls>
        <c:gapWidth val="219"/>
        <c:overlap val="-27"/>
        <c:axId val="2057993232"/>
        <c:axId val="1952535168"/>
      </c:barChart>
      <c:catAx>
        <c:axId val="2057993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HGS創英角ｺﾞｼｯｸUB" panose="020B0900000000000000" pitchFamily="50" charset="-128"/>
                <a:ea typeface="HGS創英角ｺﾞｼｯｸUB" panose="020B0900000000000000" pitchFamily="50" charset="-128"/>
                <a:cs typeface="+mn-cs"/>
              </a:defRPr>
            </a:pPr>
            <a:endParaRPr lang="ja-JP"/>
          </a:p>
        </c:txPr>
        <c:crossAx val="1952535168"/>
        <c:crosses val="autoZero"/>
        <c:auto val="1"/>
        <c:lblAlgn val="ctr"/>
        <c:lblOffset val="100"/>
        <c:noMultiLvlLbl val="0"/>
      </c:catAx>
      <c:valAx>
        <c:axId val="1952535168"/>
        <c:scaling>
          <c:orientation val="minMax"/>
          <c:max val="2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HGS創英角ｺﾞｼｯｸUB" panose="020B0900000000000000" pitchFamily="50" charset="-128"/>
                <a:ea typeface="HGS創英角ｺﾞｼｯｸUB" panose="020B0900000000000000" pitchFamily="50" charset="-128"/>
                <a:cs typeface="+mn-cs"/>
              </a:defRPr>
            </a:pPr>
            <a:endParaRPr lang="ja-JP"/>
          </a:p>
        </c:txPr>
        <c:crossAx val="2057993232"/>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00A7B0-D696-4EDA-9281-48E9F11EF694}" type="datetimeFigureOut">
              <a:rPr kumimoji="1" lang="ja-JP" altLang="en-US" smtClean="0"/>
              <a:t>2024/1/20</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9E3F0C-ECC5-4249-8061-094EE1289699}" type="slidenum">
              <a:rPr kumimoji="1" lang="ja-JP" altLang="en-US" smtClean="0"/>
              <a:t>‹#›</a:t>
            </a:fld>
            <a:endParaRPr kumimoji="1" lang="ja-JP" altLang="en-US"/>
          </a:p>
        </p:txBody>
      </p:sp>
    </p:spTree>
    <p:extLst>
      <p:ext uri="{BB962C8B-B14F-4D97-AF65-F5344CB8AC3E}">
        <p14:creationId xmlns:p14="http://schemas.microsoft.com/office/powerpoint/2010/main" val="45174588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5D9CB7E-BD53-4BED-9CBB-A47BDA274863}" type="slidenum">
              <a:rPr kumimoji="1" lang="ja-JP" altLang="en-US" smtClean="0"/>
              <a:t>1</a:t>
            </a:fld>
            <a:endParaRPr kumimoji="1" lang="ja-JP" altLang="en-US"/>
          </a:p>
        </p:txBody>
      </p:sp>
    </p:spTree>
    <p:extLst>
      <p:ext uri="{BB962C8B-B14F-4D97-AF65-F5344CB8AC3E}">
        <p14:creationId xmlns:p14="http://schemas.microsoft.com/office/powerpoint/2010/main" val="2951498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らいす）３人とも、５年生なのに、３年生の量のごはんしか食べていないのです。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博士）なぜ、３人ともこんなにごはんの量が少ないのじゃ？</a:t>
            </a:r>
          </a:p>
        </p:txBody>
      </p:sp>
      <p:sp>
        <p:nvSpPr>
          <p:cNvPr id="4" name="スライド番号プレースホルダー 3"/>
          <p:cNvSpPr>
            <a:spLocks noGrp="1"/>
          </p:cNvSpPr>
          <p:nvPr>
            <p:ph type="sldNum" sz="quarter" idx="5"/>
          </p:nvPr>
        </p:nvSpPr>
        <p:spPr/>
        <p:txBody>
          <a:bodyPr/>
          <a:lstStyle/>
          <a:p>
            <a:fld id="{6A9E3F0C-ECC5-4249-8061-094EE1289699}" type="slidenum">
              <a:rPr kumimoji="1" lang="ja-JP" altLang="en-US" smtClean="0"/>
              <a:t>10</a:t>
            </a:fld>
            <a:endParaRPr kumimoji="1" lang="ja-JP" altLang="en-US"/>
          </a:p>
        </p:txBody>
      </p:sp>
    </p:spTree>
    <p:extLst>
      <p:ext uri="{BB962C8B-B14F-4D97-AF65-F5344CB8AC3E}">
        <p14:creationId xmlns:p14="http://schemas.microsoft.com/office/powerpoint/2010/main" val="37033953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u="none" dirty="0"/>
              <a:t>らいす）</a:t>
            </a:r>
            <a:r>
              <a:rPr kumimoji="1" lang="en-US" altLang="ja-JP" u="none" dirty="0"/>
              <a:t>A</a:t>
            </a:r>
            <a:r>
              <a:rPr kumimoji="1" lang="ja-JP" altLang="en-US" u="none" dirty="0"/>
              <a:t>さんはこんなことを言っています。（クリック）昼休みに友達と長く遊びたいから、なるべく食べる時間を短くしないと。だからごはんはあまり食べないよ。</a:t>
            </a:r>
            <a:endParaRPr kumimoji="1" lang="en-US" altLang="ja-JP" u="none" dirty="0"/>
          </a:p>
          <a:p>
            <a:r>
              <a:rPr kumimoji="1" lang="ja-JP" altLang="en-US" u="none" dirty="0"/>
              <a:t>（クリック）</a:t>
            </a:r>
            <a:r>
              <a:rPr kumimoji="1" lang="en-US" altLang="ja-JP" u="none" dirty="0"/>
              <a:t>B</a:t>
            </a:r>
            <a:r>
              <a:rPr kumimoji="1" lang="ja-JP" altLang="en-US" u="none" dirty="0"/>
              <a:t>さんは、ごはんを食べると太るって友達から聞いたから、ごはんを減らしているそうです。</a:t>
            </a:r>
            <a:endParaRPr kumimoji="1" lang="en-US" altLang="ja-JP" u="none" dirty="0"/>
          </a:p>
          <a:p>
            <a:r>
              <a:rPr kumimoji="1" lang="ja-JP" altLang="en-US" u="none" dirty="0"/>
              <a:t>（クリック）</a:t>
            </a:r>
            <a:r>
              <a:rPr kumimoji="1" lang="en-US" altLang="ja-JP" u="none" dirty="0"/>
              <a:t>C</a:t>
            </a:r>
            <a:r>
              <a:rPr kumimoji="1" lang="ja-JP" altLang="en-US" u="none" dirty="0"/>
              <a:t>さんは、体をつくるのはたんぱく質って聞いたことがあるから、肉や魚などのおかずを多くして、その分、ごはんを減らしているそうです。</a:t>
            </a:r>
          </a:p>
        </p:txBody>
      </p:sp>
      <p:sp>
        <p:nvSpPr>
          <p:cNvPr id="4" name="スライド番号プレースホルダー 3"/>
          <p:cNvSpPr>
            <a:spLocks noGrp="1"/>
          </p:cNvSpPr>
          <p:nvPr>
            <p:ph type="sldNum" sz="quarter" idx="5"/>
          </p:nvPr>
        </p:nvSpPr>
        <p:spPr/>
        <p:txBody>
          <a:bodyPr/>
          <a:lstStyle/>
          <a:p>
            <a:fld id="{6A9E3F0C-ECC5-4249-8061-094EE1289699}" type="slidenum">
              <a:rPr kumimoji="1" lang="ja-JP" altLang="en-US" smtClean="0"/>
              <a:t>11</a:t>
            </a:fld>
            <a:endParaRPr kumimoji="1" lang="ja-JP" altLang="en-US"/>
          </a:p>
        </p:txBody>
      </p:sp>
    </p:spTree>
    <p:extLst>
      <p:ext uri="{BB962C8B-B14F-4D97-AF65-F5344CB8AC3E}">
        <p14:creationId xmlns:p14="http://schemas.microsoft.com/office/powerpoint/2010/main" val="1544182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なんということじゃ。</a:t>
            </a:r>
            <a:endParaRPr kumimoji="1" lang="en-US" altLang="ja-JP" dirty="0"/>
          </a:p>
          <a:p>
            <a:r>
              <a:rPr kumimoji="1" lang="ja-JP" altLang="en-US" dirty="0"/>
              <a:t>みんな、ごはんの大切さがわかっておらんのぉ。</a:t>
            </a:r>
            <a:endParaRPr kumimoji="1" lang="en-US" altLang="ja-JP" dirty="0"/>
          </a:p>
          <a:p>
            <a:r>
              <a:rPr kumimoji="1" lang="ja-JP" altLang="en-US" dirty="0"/>
              <a:t>（クリック）</a:t>
            </a:r>
            <a:endParaRPr kumimoji="1" lang="en-US" altLang="ja-JP" dirty="0"/>
          </a:p>
          <a:p>
            <a:r>
              <a:rPr kumimoji="1" lang="ja-JP" altLang="en-US" u="none" dirty="0"/>
              <a:t>自分に必要な量のごはんを食べていないことが、頭や体や心の不調につながっていることが分からないんじゃな。</a:t>
            </a:r>
          </a:p>
        </p:txBody>
      </p:sp>
      <p:sp>
        <p:nvSpPr>
          <p:cNvPr id="4" name="スライド番号プレースホルダー 3"/>
          <p:cNvSpPr>
            <a:spLocks noGrp="1"/>
          </p:cNvSpPr>
          <p:nvPr>
            <p:ph type="sldNum" sz="quarter" idx="5"/>
          </p:nvPr>
        </p:nvSpPr>
        <p:spPr/>
        <p:txBody>
          <a:bodyPr/>
          <a:lstStyle/>
          <a:p>
            <a:fld id="{6A9E3F0C-ECC5-4249-8061-094EE1289699}" type="slidenum">
              <a:rPr kumimoji="1" lang="ja-JP" altLang="en-US" smtClean="0"/>
              <a:t>12</a:t>
            </a:fld>
            <a:endParaRPr kumimoji="1" lang="ja-JP" altLang="en-US"/>
          </a:p>
        </p:txBody>
      </p:sp>
    </p:spTree>
    <p:extLst>
      <p:ext uri="{BB962C8B-B14F-4D97-AF65-F5344CB8AC3E}">
        <p14:creationId xmlns:p14="http://schemas.microsoft.com/office/powerpoint/2010/main" val="517436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博士）みんなの悩みを解消するための鍵は、</a:t>
            </a:r>
            <a:r>
              <a:rPr kumimoji="1" lang="ja-JP" altLang="en-US" u="none" dirty="0"/>
              <a:t>「ごはん」じゃ！</a:t>
            </a:r>
            <a:endParaRPr kumimoji="1" lang="en-US" altLang="ja-JP" u="none" dirty="0"/>
          </a:p>
          <a:p>
            <a:r>
              <a:rPr kumimoji="1" lang="ja-JP" altLang="en-US" u="none" dirty="0"/>
              <a:t>しかも！（クリック）自分に必要な量のごはんじゃぞ！</a:t>
            </a:r>
            <a:endParaRPr kumimoji="1" lang="en-US" altLang="ja-JP" u="none" dirty="0"/>
          </a:p>
          <a:p>
            <a:r>
              <a:rPr kumimoji="1" lang="ja-JP" altLang="en-US" u="none" dirty="0"/>
              <a:t>では、これからごはんについて、もっとみんなに知ってもらおうかのぉ。</a:t>
            </a:r>
          </a:p>
        </p:txBody>
      </p:sp>
      <p:sp>
        <p:nvSpPr>
          <p:cNvPr id="4" name="スライド番号プレースホルダー 3"/>
          <p:cNvSpPr>
            <a:spLocks noGrp="1"/>
          </p:cNvSpPr>
          <p:nvPr>
            <p:ph type="sldNum" sz="quarter" idx="5"/>
          </p:nvPr>
        </p:nvSpPr>
        <p:spPr/>
        <p:txBody>
          <a:bodyPr/>
          <a:lstStyle/>
          <a:p>
            <a:fld id="{6A9E3F0C-ECC5-4249-8061-094EE1289699}" type="slidenum">
              <a:rPr kumimoji="1" lang="ja-JP" altLang="en-US" smtClean="0"/>
              <a:t>13</a:t>
            </a:fld>
            <a:endParaRPr kumimoji="1" lang="ja-JP" altLang="en-US"/>
          </a:p>
        </p:txBody>
      </p:sp>
    </p:spTree>
    <p:extLst>
      <p:ext uri="{BB962C8B-B14F-4D97-AF65-F5344CB8AC3E}">
        <p14:creationId xmlns:p14="http://schemas.microsoft.com/office/powerpoint/2010/main" val="9689145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ごはんは、頭や体を動かすエネルギーのもとになる「炭水化物」が多い、黄色いグループの仲間じゃ。</a:t>
            </a:r>
            <a:endParaRPr kumimoji="1" lang="en-US" altLang="ja-JP" dirty="0"/>
          </a:p>
          <a:p>
            <a:r>
              <a:rPr kumimoji="1" lang="ja-JP" altLang="en-US" dirty="0"/>
              <a:t>さらに、ごはんには、炭水化物だけでなく、筋肉などの体をつくる「たんぱく質」、「カルシウム」や「鉄」などの無機質、ビタミンや食物繊維など、さまざまな栄養素が含まれているのじゃ。</a:t>
            </a:r>
          </a:p>
        </p:txBody>
      </p:sp>
      <p:sp>
        <p:nvSpPr>
          <p:cNvPr id="4" name="スライド番号プレースホルダー 3"/>
          <p:cNvSpPr>
            <a:spLocks noGrp="1"/>
          </p:cNvSpPr>
          <p:nvPr>
            <p:ph type="sldNum" sz="quarter" idx="5"/>
          </p:nvPr>
        </p:nvSpPr>
        <p:spPr/>
        <p:txBody>
          <a:bodyPr/>
          <a:lstStyle/>
          <a:p>
            <a:fld id="{38A50111-D117-42CD-A38B-C19901DB172C}" type="slidenum">
              <a:rPr kumimoji="1" lang="ja-JP" altLang="en-US" smtClean="0"/>
              <a:t>14</a:t>
            </a:fld>
            <a:endParaRPr kumimoji="1" lang="ja-JP" altLang="en-US"/>
          </a:p>
        </p:txBody>
      </p:sp>
    </p:spTree>
    <p:extLst>
      <p:ext uri="{BB962C8B-B14F-4D97-AF65-F5344CB8AC3E}">
        <p14:creationId xmlns:p14="http://schemas.microsoft.com/office/powerpoint/2010/main" val="37104770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５年生に必要なごはんの量は、（クリック）約１７０ｇじゃ。</a:t>
            </a:r>
            <a:endParaRPr kumimoji="1" lang="en-US" altLang="ja-JP" dirty="0"/>
          </a:p>
          <a:p>
            <a:r>
              <a:rPr kumimoji="1" lang="ja-JP" altLang="en-US" u="none" dirty="0"/>
              <a:t>ごはんには、脂質も含まれておるが、１７０ｇのごはんには、６枚切りの食パン１枚に含まれる、約</a:t>
            </a:r>
            <a:r>
              <a:rPr kumimoji="1" lang="en-US" altLang="ja-JP" u="none" dirty="0"/>
              <a:t>2</a:t>
            </a:r>
            <a:r>
              <a:rPr kumimoji="1" lang="ja-JP" altLang="en-US" u="none" dirty="0"/>
              <a:t>分の</a:t>
            </a:r>
            <a:r>
              <a:rPr kumimoji="1" lang="en-US" altLang="ja-JP" u="none" dirty="0"/>
              <a:t>1</a:t>
            </a:r>
            <a:r>
              <a:rPr kumimoji="1" lang="ja-JP" altLang="en-US" u="none" dirty="0"/>
              <a:t>の脂質の量しか入っていないんじゃ。肌に潤いを与えたり、体をスムーズに動かすためには、適度な脂質も必要なんじゃぞ。</a:t>
            </a:r>
            <a:endParaRPr kumimoji="1" lang="en-US" altLang="ja-JP" u="none" dirty="0"/>
          </a:p>
        </p:txBody>
      </p:sp>
      <p:sp>
        <p:nvSpPr>
          <p:cNvPr id="4" name="スライド番号プレースホルダー 3"/>
          <p:cNvSpPr>
            <a:spLocks noGrp="1"/>
          </p:cNvSpPr>
          <p:nvPr>
            <p:ph type="sldNum" sz="quarter" idx="5"/>
          </p:nvPr>
        </p:nvSpPr>
        <p:spPr/>
        <p:txBody>
          <a:bodyPr/>
          <a:lstStyle/>
          <a:p>
            <a:fld id="{6A9E3F0C-ECC5-4249-8061-094EE1289699}" type="slidenum">
              <a:rPr kumimoji="1" lang="ja-JP" altLang="en-US" smtClean="0"/>
              <a:t>15</a:t>
            </a:fld>
            <a:endParaRPr kumimoji="1" lang="ja-JP" altLang="en-US"/>
          </a:p>
        </p:txBody>
      </p:sp>
    </p:spTree>
    <p:extLst>
      <p:ext uri="{BB962C8B-B14F-4D97-AF65-F5344CB8AC3E}">
        <p14:creationId xmlns:p14="http://schemas.microsoft.com/office/powerpoint/2010/main" val="33019856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しかも、ごはんは粒でできているので、小麦などの粉を使った食べ物よりも、（クリック）よく噛んで食べる必要があるため、早食いをふせぐことができるのじゃ。</a:t>
            </a:r>
            <a:endParaRPr kumimoji="1" lang="en-US" altLang="ja-JP" dirty="0"/>
          </a:p>
          <a:p>
            <a:r>
              <a:rPr kumimoji="1" lang="ja-JP" altLang="en-US" dirty="0"/>
              <a:t>また、（クリック）よく噛むと、満腹を感じやすかったり、腹持ちがよいため、食べ過ぎを防ぐ効果もあるのじゃ。</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38A50111-D117-42CD-A38B-C19901DB172C}" type="slidenum">
              <a:rPr kumimoji="1" lang="ja-JP" altLang="en-US" smtClean="0"/>
              <a:t>16</a:t>
            </a:fld>
            <a:endParaRPr kumimoji="1" lang="ja-JP" altLang="en-US"/>
          </a:p>
        </p:txBody>
      </p:sp>
    </p:spTree>
    <p:extLst>
      <p:ext uri="{BB962C8B-B14F-4D97-AF65-F5344CB8AC3E}">
        <p14:creationId xmlns:p14="http://schemas.microsoft.com/office/powerpoint/2010/main" val="30819563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ごはんには、頭や体を動かすエネルギーのもとになる、炭水化物が多いと話したが、エネルギーとは、電池のようなものじゃ。</a:t>
            </a:r>
            <a:endParaRPr kumimoji="1" lang="en-US" altLang="ja-JP" dirty="0"/>
          </a:p>
          <a:p>
            <a:r>
              <a:rPr kumimoji="1" lang="ja-JP" altLang="en-US" dirty="0"/>
              <a:t>みんなが、勉強をしたり、体を動かしたり、寝ているときでさえも体の中のエネルギーは、どんどん使われているのじゃ。</a:t>
            </a:r>
            <a:endParaRPr kumimoji="1" lang="en-US" altLang="ja-JP" dirty="0"/>
          </a:p>
          <a:p>
            <a:r>
              <a:rPr kumimoji="1" lang="ja-JP" altLang="en-US" dirty="0"/>
              <a:t>エネルギーが足りていない</a:t>
            </a:r>
            <a:r>
              <a:rPr kumimoji="1" lang="ja-JP" altLang="en-US"/>
              <a:t>から、（クリック）３人</a:t>
            </a:r>
            <a:r>
              <a:rPr kumimoji="1" lang="ja-JP" altLang="en-US" dirty="0"/>
              <a:t>は体や頭が思うように動かなかったり、成長したくてもできなかったのじゃな。</a:t>
            </a:r>
            <a:endParaRPr kumimoji="1" lang="en-US" altLang="ja-JP" dirty="0"/>
          </a:p>
          <a:p>
            <a:r>
              <a:rPr kumimoji="1" lang="ja-JP" altLang="en-US" dirty="0"/>
              <a:t>自分に必要な量のごはんを食べていない３人の体の中では、エネルギー切れを起こしていたのじゃ。</a:t>
            </a:r>
          </a:p>
        </p:txBody>
      </p:sp>
      <p:sp>
        <p:nvSpPr>
          <p:cNvPr id="4" name="スライド番号プレースホルダー 3"/>
          <p:cNvSpPr>
            <a:spLocks noGrp="1"/>
          </p:cNvSpPr>
          <p:nvPr>
            <p:ph type="sldNum" sz="quarter" idx="5"/>
          </p:nvPr>
        </p:nvSpPr>
        <p:spPr/>
        <p:txBody>
          <a:bodyPr/>
          <a:lstStyle/>
          <a:p>
            <a:fld id="{38A50111-D117-42CD-A38B-C19901DB172C}" type="slidenum">
              <a:rPr kumimoji="1" lang="ja-JP" altLang="en-US" smtClean="0"/>
              <a:t>17</a:t>
            </a:fld>
            <a:endParaRPr kumimoji="1" lang="ja-JP" altLang="en-US"/>
          </a:p>
        </p:txBody>
      </p:sp>
    </p:spTree>
    <p:extLst>
      <p:ext uri="{BB962C8B-B14F-4D97-AF65-F5344CB8AC3E}">
        <p14:creationId xmlns:p14="http://schemas.microsoft.com/office/powerpoint/2010/main" val="3162090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だから、手軽にエネルギー補給ができるごはんを自分に必要な量をしっかりと食べることで、体の中にエネルギーが補給され、長時間運動しても疲れにくくなったり、勉強に集中できたりして、やる気も出てくるのじゃ。</a:t>
            </a:r>
          </a:p>
        </p:txBody>
      </p:sp>
      <p:sp>
        <p:nvSpPr>
          <p:cNvPr id="4" name="スライド番号プレースホルダー 3"/>
          <p:cNvSpPr>
            <a:spLocks noGrp="1"/>
          </p:cNvSpPr>
          <p:nvPr>
            <p:ph type="sldNum" sz="quarter" idx="5"/>
          </p:nvPr>
        </p:nvSpPr>
        <p:spPr/>
        <p:txBody>
          <a:bodyPr/>
          <a:lstStyle/>
          <a:p>
            <a:fld id="{38A50111-D117-42CD-A38B-C19901DB172C}" type="slidenum">
              <a:rPr kumimoji="1" lang="ja-JP" altLang="en-US" smtClean="0"/>
              <a:t>18</a:t>
            </a:fld>
            <a:endParaRPr kumimoji="1" lang="ja-JP" altLang="en-US"/>
          </a:p>
        </p:txBody>
      </p:sp>
    </p:spTree>
    <p:extLst>
      <p:ext uri="{BB962C8B-B14F-4D97-AF65-F5344CB8AC3E}">
        <p14:creationId xmlns:p14="http://schemas.microsoft.com/office/powerpoint/2010/main" val="36763515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また、体を大きく成長をさせるためにも、実はエネルギーが必要なのじゃ。</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健全な成長には、勉強をしたり、体を動かしたりして使われる消費エネルギー量よりも、食事からとる摂取エネルギー量が多いことが大切じゃ。</a:t>
            </a:r>
            <a:endParaRPr kumimoji="1" lang="en-US" altLang="ja-JP" dirty="0"/>
          </a:p>
        </p:txBody>
      </p:sp>
      <p:sp>
        <p:nvSpPr>
          <p:cNvPr id="4" name="スライド番号プレースホルダー 3"/>
          <p:cNvSpPr>
            <a:spLocks noGrp="1"/>
          </p:cNvSpPr>
          <p:nvPr>
            <p:ph type="sldNum" sz="quarter" idx="5"/>
          </p:nvPr>
        </p:nvSpPr>
        <p:spPr/>
        <p:txBody>
          <a:bodyPr/>
          <a:lstStyle/>
          <a:p>
            <a:fld id="{38A50111-D117-42CD-A38B-C19901DB172C}" type="slidenum">
              <a:rPr kumimoji="1" lang="ja-JP" altLang="en-US" smtClean="0"/>
              <a:t>19</a:t>
            </a:fld>
            <a:endParaRPr kumimoji="1" lang="ja-JP" altLang="en-US"/>
          </a:p>
        </p:txBody>
      </p:sp>
    </p:spTree>
    <p:extLst>
      <p:ext uri="{BB962C8B-B14F-4D97-AF65-F5344CB8AC3E}">
        <p14:creationId xmlns:p14="http://schemas.microsoft.com/office/powerpoint/2010/main" val="710676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教えて！○○博士！</a:t>
            </a:r>
            <a:endParaRPr kumimoji="1" lang="en-US" altLang="ja-JP" dirty="0"/>
          </a:p>
          <a:p>
            <a:r>
              <a:rPr kumimoji="1" lang="ja-JP" altLang="en-US" dirty="0"/>
              <a:t>さて、今日は、どんな子どもたちと会えるのかのぉ。</a:t>
            </a:r>
          </a:p>
        </p:txBody>
      </p:sp>
      <p:sp>
        <p:nvSpPr>
          <p:cNvPr id="4" name="スライド番号プレースホルダー 3"/>
          <p:cNvSpPr>
            <a:spLocks noGrp="1"/>
          </p:cNvSpPr>
          <p:nvPr>
            <p:ph type="sldNum" sz="quarter" idx="5"/>
          </p:nvPr>
        </p:nvSpPr>
        <p:spPr/>
        <p:txBody>
          <a:bodyPr/>
          <a:lstStyle/>
          <a:p>
            <a:fld id="{6A9E3F0C-ECC5-4249-8061-094EE1289699}" type="slidenum">
              <a:rPr kumimoji="1" lang="ja-JP" altLang="en-US" smtClean="0"/>
              <a:t>2</a:t>
            </a:fld>
            <a:endParaRPr kumimoji="1" lang="ja-JP" altLang="en-US"/>
          </a:p>
        </p:txBody>
      </p:sp>
    </p:spTree>
    <p:extLst>
      <p:ext uri="{BB962C8B-B14F-4D97-AF65-F5344CB8AC3E}">
        <p14:creationId xmlns:p14="http://schemas.microsoft.com/office/powerpoint/2010/main" val="21841206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成長期のみんなは、大人とは違うと覚えておくのじゃぞ！</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大人は、安静にしているとき、活動しているときのエネルギーで十分な人が多いが、（クリック）成長期には、（クリック）安静にしているとき、（クリック）活動しているときのエネルギーに加え、（クリック）体を成長させるためのエネルギーも必要になるのじゃ。</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（クリック）スポーツを習っていて運動量が多いと思う人は、（クリック）その分のエネルギーも必要なので、（クリック）さらにエネルギーが必要になるのじゃぞ！</a:t>
            </a:r>
          </a:p>
        </p:txBody>
      </p:sp>
      <p:sp>
        <p:nvSpPr>
          <p:cNvPr id="4" name="スライド番号プレースホルダー 3"/>
          <p:cNvSpPr>
            <a:spLocks noGrp="1"/>
          </p:cNvSpPr>
          <p:nvPr>
            <p:ph type="sldNum" sz="quarter" idx="5"/>
          </p:nvPr>
        </p:nvSpPr>
        <p:spPr/>
        <p:txBody>
          <a:bodyPr/>
          <a:lstStyle/>
          <a:p>
            <a:fld id="{6A9E3F0C-ECC5-4249-8061-094EE1289699}" type="slidenum">
              <a:rPr kumimoji="1" lang="ja-JP" altLang="en-US" smtClean="0"/>
              <a:t>20</a:t>
            </a:fld>
            <a:endParaRPr kumimoji="1" lang="ja-JP" altLang="en-US"/>
          </a:p>
        </p:txBody>
      </p:sp>
    </p:spTree>
    <p:extLst>
      <p:ext uri="{BB962C8B-B14F-4D97-AF65-F5344CB8AC3E}">
        <p14:creationId xmlns:p14="http://schemas.microsoft.com/office/powerpoint/2010/main" val="3819588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このグラフは、○○小学校の学年ごとの給食の</a:t>
            </a:r>
            <a:r>
              <a:rPr kumimoji="1" lang="en-US" altLang="ja-JP" dirty="0"/>
              <a:t>1</a:t>
            </a:r>
            <a:r>
              <a:rPr kumimoji="1" lang="ja-JP" altLang="en-US" dirty="0"/>
              <a:t>人分のごはんの量じゃ。</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体型や運動量に個人差があるため、この一人分の量は、平均的な量になっておる。</a:t>
            </a:r>
            <a:endParaRPr kumimoji="1" lang="en-US" altLang="ja-JP" dirty="0"/>
          </a:p>
          <a:p>
            <a:endParaRPr kumimoji="1" lang="en-US" altLang="ja-JP" dirty="0"/>
          </a:p>
          <a:p>
            <a:r>
              <a:rPr kumimoji="1" lang="ja-JP" altLang="en-US" dirty="0"/>
              <a:t>（クリック）こんなふうに、学年があがるごとに、ごはんの量は増えていっておる。</a:t>
            </a:r>
            <a:endParaRPr kumimoji="1" lang="en-US" altLang="ja-JP" dirty="0"/>
          </a:p>
          <a:p>
            <a:r>
              <a:rPr kumimoji="1" lang="ja-JP" altLang="en-US" dirty="0"/>
              <a:t>みんなのごはんの食べる量は、少しずつ増えているかのぉ？</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6A9E3F0C-ECC5-4249-8061-094EE1289699}" type="slidenum">
              <a:rPr kumimoji="1" lang="ja-JP" altLang="en-US" smtClean="0"/>
              <a:t>21</a:t>
            </a:fld>
            <a:endParaRPr kumimoji="1" lang="ja-JP" altLang="en-US"/>
          </a:p>
        </p:txBody>
      </p:sp>
    </p:spTree>
    <p:extLst>
      <p:ext uri="{BB962C8B-B14F-4D97-AF65-F5344CB8AC3E}">
        <p14:creationId xmlns:p14="http://schemas.microsoft.com/office/powerpoint/2010/main" val="19341285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u="none" dirty="0"/>
              <a:t>さっきも言ったが、５年生に必要なごはんの量は、約１７０ｇじゃ。</a:t>
            </a:r>
            <a:endParaRPr kumimoji="1" lang="en-US" altLang="ja-JP" u="none" dirty="0"/>
          </a:p>
          <a:p>
            <a:r>
              <a:rPr kumimoji="1" lang="ja-JP" altLang="en-US" dirty="0"/>
              <a:t>じゃが、体型や運動量に個人差があるから、自分の食べるべきごはんの量を知りたければ、栄養教諭の先生に聞いてみるのがおすすめじゃ。</a:t>
            </a:r>
            <a:endParaRPr kumimoji="1" lang="en-US" altLang="ja-JP" dirty="0"/>
          </a:p>
          <a:p>
            <a:r>
              <a:rPr kumimoji="1" lang="ja-JP" altLang="en-US" dirty="0"/>
              <a:t>さて、ごはんの量を増やして自分に必要なごはんの量を食べるようになった３人はどうなったかのぉ？</a:t>
            </a:r>
          </a:p>
        </p:txBody>
      </p:sp>
      <p:sp>
        <p:nvSpPr>
          <p:cNvPr id="4" name="スライド番号プレースホルダー 3"/>
          <p:cNvSpPr>
            <a:spLocks noGrp="1"/>
          </p:cNvSpPr>
          <p:nvPr>
            <p:ph type="sldNum" sz="quarter" idx="5"/>
          </p:nvPr>
        </p:nvSpPr>
        <p:spPr/>
        <p:txBody>
          <a:bodyPr/>
          <a:lstStyle/>
          <a:p>
            <a:fld id="{6A9E3F0C-ECC5-4249-8061-094EE1289699}" type="slidenum">
              <a:rPr kumimoji="1" lang="ja-JP" altLang="en-US" smtClean="0"/>
              <a:t>22</a:t>
            </a:fld>
            <a:endParaRPr kumimoji="1" lang="ja-JP" altLang="en-US"/>
          </a:p>
        </p:txBody>
      </p:sp>
    </p:spTree>
    <p:extLst>
      <p:ext uri="{BB962C8B-B14F-4D97-AF65-F5344CB8AC3E}">
        <p14:creationId xmlns:p14="http://schemas.microsoft.com/office/powerpoint/2010/main" val="42218880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おぉ！３人とも、悩みも解消されて、絶好調のようじゃの。</a:t>
            </a:r>
            <a:endParaRPr kumimoji="1" lang="en-US" altLang="ja-JP" dirty="0"/>
          </a:p>
          <a:p>
            <a:r>
              <a:rPr kumimoji="1" lang="ja-JP" altLang="en-US" u="none" dirty="0"/>
              <a:t>らいすちゃん！これからも子どもたちの、元気、やる気、成長を支えておくれ！（クリック）</a:t>
            </a:r>
            <a:endParaRPr kumimoji="1" lang="en-US" altLang="ja-JP" u="none" dirty="0"/>
          </a:p>
          <a:p>
            <a:r>
              <a:rPr kumimoji="1" lang="ja-JP" altLang="en-US" u="none" dirty="0"/>
              <a:t>らいすちゃん、ありがとう！</a:t>
            </a:r>
          </a:p>
        </p:txBody>
      </p:sp>
      <p:sp>
        <p:nvSpPr>
          <p:cNvPr id="4" name="スライド番号プレースホルダー 3"/>
          <p:cNvSpPr>
            <a:spLocks noGrp="1"/>
          </p:cNvSpPr>
          <p:nvPr>
            <p:ph type="sldNum" sz="quarter" idx="5"/>
          </p:nvPr>
        </p:nvSpPr>
        <p:spPr/>
        <p:txBody>
          <a:bodyPr/>
          <a:lstStyle/>
          <a:p>
            <a:fld id="{38A50111-D117-42CD-A38B-C19901DB172C}" type="slidenum">
              <a:rPr kumimoji="1" lang="ja-JP" altLang="en-US" smtClean="0"/>
              <a:t>23</a:t>
            </a:fld>
            <a:endParaRPr kumimoji="1" lang="ja-JP" altLang="en-US"/>
          </a:p>
        </p:txBody>
      </p:sp>
    </p:spTree>
    <p:extLst>
      <p:ext uri="{BB962C8B-B14F-4D97-AF65-F5344CB8AC3E}">
        <p14:creationId xmlns:p14="http://schemas.microsoft.com/office/powerpoint/2010/main" val="33062765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u="none" dirty="0"/>
              <a:t>自分に必要な量のごはんを食べていますか？</a:t>
            </a:r>
            <a:endParaRPr kumimoji="1" lang="en-US" altLang="ja-JP" u="none" dirty="0"/>
          </a:p>
          <a:p>
            <a:r>
              <a:rPr kumimoji="1" lang="ja-JP" altLang="en-US" u="none" dirty="0"/>
              <a:t>（子どもに振り返らせ、意見や自分の考え、不安等を聞く。）</a:t>
            </a:r>
            <a:endParaRPr kumimoji="1" lang="en-US" altLang="ja-JP" u="none" dirty="0"/>
          </a:p>
          <a:p>
            <a:r>
              <a:rPr kumimoji="1" lang="ja-JP" altLang="en-US" u="none" dirty="0"/>
              <a:t>みなさんは、成長期という大事な時間を過ごしています。</a:t>
            </a:r>
            <a:endParaRPr kumimoji="1" lang="en-US" altLang="ja-JP" u="none" dirty="0"/>
          </a:p>
          <a:p>
            <a:r>
              <a:rPr kumimoji="1" lang="ja-JP" altLang="en-US" u="none" dirty="0"/>
              <a:t>勉強や運動に意欲的に取り組み、体を大きく成長させるために、自分に必要な量のごはんを食べましょう！</a:t>
            </a:r>
            <a:endParaRPr kumimoji="1" lang="en-US" altLang="ja-JP" u="none" dirty="0"/>
          </a:p>
        </p:txBody>
      </p:sp>
      <p:sp>
        <p:nvSpPr>
          <p:cNvPr id="4" name="スライド番号プレースホルダー 3"/>
          <p:cNvSpPr>
            <a:spLocks noGrp="1"/>
          </p:cNvSpPr>
          <p:nvPr>
            <p:ph type="sldNum" sz="quarter" idx="5"/>
          </p:nvPr>
        </p:nvSpPr>
        <p:spPr/>
        <p:txBody>
          <a:bodyPr/>
          <a:lstStyle/>
          <a:p>
            <a:fld id="{6A9E3F0C-ECC5-4249-8061-094EE1289699}" type="slidenum">
              <a:rPr kumimoji="1" lang="ja-JP" altLang="en-US" smtClean="0"/>
              <a:t>24</a:t>
            </a:fld>
            <a:endParaRPr kumimoji="1" lang="ja-JP" altLang="en-US"/>
          </a:p>
        </p:txBody>
      </p:sp>
    </p:spTree>
    <p:extLst>
      <p:ext uri="{BB962C8B-B14F-4D97-AF65-F5344CB8AC3E}">
        <p14:creationId xmlns:p14="http://schemas.microsoft.com/office/powerpoint/2010/main" val="3911240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今日は、この学校の５年生教室に行ってみましょう。</a:t>
            </a:r>
          </a:p>
        </p:txBody>
      </p:sp>
      <p:sp>
        <p:nvSpPr>
          <p:cNvPr id="4" name="スライド番号プレースホルダー 3"/>
          <p:cNvSpPr>
            <a:spLocks noGrp="1"/>
          </p:cNvSpPr>
          <p:nvPr>
            <p:ph type="sldNum" sz="quarter" idx="5"/>
          </p:nvPr>
        </p:nvSpPr>
        <p:spPr/>
        <p:txBody>
          <a:bodyPr/>
          <a:lstStyle/>
          <a:p>
            <a:fld id="{6A9E3F0C-ECC5-4249-8061-094EE1289699}" type="slidenum">
              <a:rPr kumimoji="1" lang="ja-JP" altLang="en-US" smtClean="0"/>
              <a:t>3</a:t>
            </a:fld>
            <a:endParaRPr kumimoji="1" lang="ja-JP" altLang="en-US"/>
          </a:p>
        </p:txBody>
      </p:sp>
    </p:spTree>
    <p:extLst>
      <p:ext uri="{BB962C8B-B14F-4D97-AF65-F5344CB8AC3E}">
        <p14:creationId xmlns:p14="http://schemas.microsoft.com/office/powerpoint/2010/main" val="1902389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サッカーチームに入っている</a:t>
            </a:r>
            <a:r>
              <a:rPr kumimoji="1" lang="en-US" altLang="ja-JP" dirty="0"/>
              <a:t>A</a:t>
            </a:r>
            <a:r>
              <a:rPr kumimoji="1" lang="ja-JP" altLang="en-US" dirty="0"/>
              <a:t>さんです。</a:t>
            </a:r>
            <a:endParaRPr kumimoji="1" lang="en-US" altLang="ja-JP" dirty="0"/>
          </a:p>
          <a:p>
            <a:r>
              <a:rPr kumimoji="1" lang="ja-JP" altLang="en-US" u="none" dirty="0"/>
              <a:t>博士～。最近走っていてもすぐに疲れてしまうことに悩んでいます。</a:t>
            </a:r>
            <a:endParaRPr kumimoji="1" lang="en-US" altLang="ja-JP" u="none" dirty="0"/>
          </a:p>
          <a:p>
            <a:r>
              <a:rPr kumimoji="1" lang="ja-JP" altLang="en-US" u="none" dirty="0"/>
              <a:t>試合でも後半にバテてしまって、体が動かないのです。</a:t>
            </a:r>
            <a:endParaRPr kumimoji="1" lang="en-US" altLang="ja-JP" u="none" dirty="0"/>
          </a:p>
          <a:p>
            <a:r>
              <a:rPr kumimoji="1" lang="ja-JP" altLang="en-US" u="none" dirty="0"/>
              <a:t>どうしたらいいのでしょうか？</a:t>
            </a:r>
            <a:endParaRPr kumimoji="1" lang="en-US" altLang="ja-JP" u="none" dirty="0"/>
          </a:p>
        </p:txBody>
      </p:sp>
      <p:sp>
        <p:nvSpPr>
          <p:cNvPr id="4" name="スライド番号プレースホルダー 3"/>
          <p:cNvSpPr>
            <a:spLocks noGrp="1"/>
          </p:cNvSpPr>
          <p:nvPr>
            <p:ph type="sldNum" sz="quarter" idx="5"/>
          </p:nvPr>
        </p:nvSpPr>
        <p:spPr/>
        <p:txBody>
          <a:bodyPr/>
          <a:lstStyle/>
          <a:p>
            <a:fld id="{6A9E3F0C-ECC5-4249-8061-094EE1289699}" type="slidenum">
              <a:rPr kumimoji="1" lang="ja-JP" altLang="en-US" smtClean="0"/>
              <a:t>4</a:t>
            </a:fld>
            <a:endParaRPr kumimoji="1" lang="ja-JP" altLang="en-US"/>
          </a:p>
        </p:txBody>
      </p:sp>
    </p:spTree>
    <p:extLst>
      <p:ext uri="{BB962C8B-B14F-4D97-AF65-F5344CB8AC3E}">
        <p14:creationId xmlns:p14="http://schemas.microsoft.com/office/powerpoint/2010/main" val="6445839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u="none" dirty="0"/>
              <a:t>次は、</a:t>
            </a:r>
            <a:r>
              <a:rPr kumimoji="1" lang="ja-JP" altLang="en-US" dirty="0"/>
              <a:t>勉強をがんばりたい</a:t>
            </a:r>
            <a:r>
              <a:rPr kumimoji="1" lang="en-US" altLang="ja-JP" dirty="0"/>
              <a:t>B</a:t>
            </a:r>
            <a:r>
              <a:rPr kumimoji="1" lang="ja-JP" altLang="en-US" dirty="0"/>
              <a:t>さんです。</a:t>
            </a:r>
            <a:endParaRPr kumimoji="1" lang="en-US" altLang="ja-JP" dirty="0"/>
          </a:p>
          <a:p>
            <a:r>
              <a:rPr kumimoji="1" lang="ja-JP" altLang="en-US" dirty="0"/>
              <a:t>最近、勉強へのやる気がわかな</a:t>
            </a:r>
            <a:r>
              <a:rPr kumimoji="1" lang="ja-JP" altLang="en-US" u="none" dirty="0"/>
              <a:t>いことに悩んでいます。</a:t>
            </a:r>
            <a:endParaRPr kumimoji="1" lang="en-US" altLang="ja-JP" u="none" dirty="0"/>
          </a:p>
          <a:p>
            <a:r>
              <a:rPr kumimoji="1" lang="ja-JP" altLang="en-US" dirty="0"/>
              <a:t>机に向かっていても、集中力も続かないし、ボーっとすることが多くて困っています。</a:t>
            </a:r>
            <a:endParaRPr kumimoji="1" lang="en-US" altLang="ja-JP" dirty="0"/>
          </a:p>
        </p:txBody>
      </p:sp>
      <p:sp>
        <p:nvSpPr>
          <p:cNvPr id="4" name="スライド番号プレースホルダー 3"/>
          <p:cNvSpPr>
            <a:spLocks noGrp="1"/>
          </p:cNvSpPr>
          <p:nvPr>
            <p:ph type="sldNum" sz="quarter" idx="5"/>
          </p:nvPr>
        </p:nvSpPr>
        <p:spPr/>
        <p:txBody>
          <a:bodyPr/>
          <a:lstStyle/>
          <a:p>
            <a:fld id="{6A9E3F0C-ECC5-4249-8061-094EE1289699}" type="slidenum">
              <a:rPr kumimoji="1" lang="ja-JP" altLang="en-US" smtClean="0"/>
              <a:t>5</a:t>
            </a:fld>
            <a:endParaRPr kumimoji="1" lang="ja-JP" altLang="en-US"/>
          </a:p>
        </p:txBody>
      </p:sp>
    </p:spTree>
    <p:extLst>
      <p:ext uri="{BB962C8B-B14F-4D97-AF65-F5344CB8AC3E}">
        <p14:creationId xmlns:p14="http://schemas.microsoft.com/office/powerpoint/2010/main" val="2177323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u="none" dirty="0"/>
              <a:t>最後は、</a:t>
            </a:r>
            <a:r>
              <a:rPr kumimoji="1" lang="ja-JP" altLang="en-US" dirty="0"/>
              <a:t>体を大きくしたい</a:t>
            </a:r>
            <a:r>
              <a:rPr kumimoji="1" lang="en-US" altLang="ja-JP" dirty="0"/>
              <a:t>C</a:t>
            </a:r>
            <a:r>
              <a:rPr kumimoji="1" lang="ja-JP" altLang="en-US" dirty="0"/>
              <a:t>さんです。</a:t>
            </a:r>
            <a:endParaRPr kumimoji="1" lang="en-US" altLang="ja-JP" dirty="0"/>
          </a:p>
          <a:p>
            <a:r>
              <a:rPr kumimoji="1" lang="ja-JP" altLang="en-US" dirty="0"/>
              <a:t>最近、身長も伸びないし、体重も増えない</a:t>
            </a:r>
            <a:r>
              <a:rPr kumimoji="1" lang="ja-JP" altLang="en-US" u="none" dirty="0">
                <a:solidFill>
                  <a:srgbClr val="FF0000"/>
                </a:solidFill>
              </a:rPr>
              <a:t>ことに悩んでいます。</a:t>
            </a:r>
            <a:endParaRPr kumimoji="1" lang="en-US" altLang="ja-JP" u="none" dirty="0"/>
          </a:p>
          <a:p>
            <a:r>
              <a:rPr kumimoji="1" lang="ja-JP" altLang="en-US" u="none" dirty="0"/>
              <a:t>成長期だから体を大きくしたいのに、なぜで</a:t>
            </a:r>
            <a:r>
              <a:rPr kumimoji="1" lang="ja-JP" altLang="en-US" dirty="0"/>
              <a:t>しょうか？</a:t>
            </a:r>
            <a:endParaRPr kumimoji="1" lang="en-US" altLang="ja-JP" dirty="0"/>
          </a:p>
        </p:txBody>
      </p:sp>
      <p:sp>
        <p:nvSpPr>
          <p:cNvPr id="4" name="スライド番号プレースホルダー 3"/>
          <p:cNvSpPr>
            <a:spLocks noGrp="1"/>
          </p:cNvSpPr>
          <p:nvPr>
            <p:ph type="sldNum" sz="quarter" idx="5"/>
          </p:nvPr>
        </p:nvSpPr>
        <p:spPr/>
        <p:txBody>
          <a:bodyPr/>
          <a:lstStyle/>
          <a:p>
            <a:fld id="{6A9E3F0C-ECC5-4249-8061-094EE1289699}" type="slidenum">
              <a:rPr kumimoji="1" lang="ja-JP" altLang="en-US" smtClean="0"/>
              <a:t>6</a:t>
            </a:fld>
            <a:endParaRPr kumimoji="1" lang="ja-JP" altLang="en-US"/>
          </a:p>
        </p:txBody>
      </p:sp>
    </p:spTree>
    <p:extLst>
      <p:ext uri="{BB962C8B-B14F-4D97-AF65-F5344CB8AC3E}">
        <p14:creationId xmlns:p14="http://schemas.microsoft.com/office/powerpoint/2010/main" val="1301636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３人の悩みの原因はなんじゃろうか？</a:t>
            </a:r>
            <a:endParaRPr kumimoji="1" lang="en-US" altLang="ja-JP" dirty="0"/>
          </a:p>
          <a:p>
            <a:r>
              <a:rPr kumimoji="1" lang="ja-JP" altLang="en-US" dirty="0"/>
              <a:t>みんなも考えてみてくれんかのぉ。</a:t>
            </a:r>
          </a:p>
        </p:txBody>
      </p:sp>
      <p:sp>
        <p:nvSpPr>
          <p:cNvPr id="4" name="スライド番号プレースホルダー 3"/>
          <p:cNvSpPr>
            <a:spLocks noGrp="1"/>
          </p:cNvSpPr>
          <p:nvPr>
            <p:ph type="sldNum" sz="quarter" idx="5"/>
          </p:nvPr>
        </p:nvSpPr>
        <p:spPr/>
        <p:txBody>
          <a:bodyPr/>
          <a:lstStyle/>
          <a:p>
            <a:fld id="{6A9E3F0C-ECC5-4249-8061-094EE1289699}" type="slidenum">
              <a:rPr kumimoji="1" lang="ja-JP" altLang="en-US" smtClean="0"/>
              <a:t>7</a:t>
            </a:fld>
            <a:endParaRPr kumimoji="1" lang="ja-JP" altLang="en-US"/>
          </a:p>
        </p:txBody>
      </p:sp>
    </p:spTree>
    <p:extLst>
      <p:ext uri="{BB962C8B-B14F-4D97-AF65-F5344CB8AC3E}">
        <p14:creationId xmlns:p14="http://schemas.microsoft.com/office/powerpoint/2010/main" val="1141394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う～む。寝る時間が遅いのかと思ったが、みんな１０時には寝ているから、睡眠時間は問題なしじゃ・・・。</a:t>
            </a:r>
            <a:endParaRPr kumimoji="1" lang="en-US" altLang="ja-JP" dirty="0"/>
          </a:p>
          <a:p>
            <a:r>
              <a:rPr kumimoji="1" lang="ja-JP" altLang="en-US" dirty="0"/>
              <a:t>他に考えられることはないかのぉ・・・。</a:t>
            </a:r>
            <a:endParaRPr kumimoji="1" lang="en-US" altLang="ja-JP" dirty="0"/>
          </a:p>
        </p:txBody>
      </p:sp>
      <p:sp>
        <p:nvSpPr>
          <p:cNvPr id="4" name="スライド番号プレースホルダー 3"/>
          <p:cNvSpPr>
            <a:spLocks noGrp="1"/>
          </p:cNvSpPr>
          <p:nvPr>
            <p:ph type="sldNum" sz="quarter" idx="5"/>
          </p:nvPr>
        </p:nvSpPr>
        <p:spPr/>
        <p:txBody>
          <a:bodyPr/>
          <a:lstStyle/>
          <a:p>
            <a:fld id="{6A9E3F0C-ECC5-4249-8061-094EE1289699}" type="slidenum">
              <a:rPr kumimoji="1" lang="ja-JP" altLang="en-US" smtClean="0"/>
              <a:t>8</a:t>
            </a:fld>
            <a:endParaRPr kumimoji="1" lang="ja-JP" altLang="en-US"/>
          </a:p>
        </p:txBody>
      </p:sp>
    </p:spTree>
    <p:extLst>
      <p:ext uri="{BB962C8B-B14F-4D97-AF65-F5344CB8AC3E}">
        <p14:creationId xmlns:p14="http://schemas.microsoft.com/office/powerpoint/2010/main" val="4051885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（クリック）</a:t>
            </a:r>
            <a:endParaRPr kumimoji="1" lang="en-US" altLang="ja-JP" dirty="0"/>
          </a:p>
          <a:p>
            <a:r>
              <a:rPr kumimoji="1" lang="ja-JP" altLang="en-US" dirty="0"/>
              <a:t>らいす）お～い！はかせ～！こんにちは～！</a:t>
            </a:r>
            <a:endParaRPr kumimoji="1" lang="en-US" altLang="ja-JP" dirty="0"/>
          </a:p>
          <a:p>
            <a:endParaRPr kumimoji="1" lang="en-US" altLang="ja-JP" dirty="0"/>
          </a:p>
          <a:p>
            <a:r>
              <a:rPr kumimoji="1" lang="ja-JP" altLang="en-US" dirty="0"/>
              <a:t>博士）おぉ！これは、らいすちゃん。久しぶりじゃの。</a:t>
            </a:r>
            <a:r>
              <a:rPr kumimoji="1" lang="ja-JP" altLang="en-US" u="none" dirty="0"/>
              <a:t>どうしたのじゃ？</a:t>
            </a:r>
            <a:endParaRPr kumimoji="1" lang="en-US" altLang="ja-JP" u="none" dirty="0"/>
          </a:p>
          <a:p>
            <a:endParaRPr kumimoji="1" lang="en-US" altLang="ja-JP" u="none" dirty="0"/>
          </a:p>
          <a:p>
            <a:r>
              <a:rPr kumimoji="1" lang="ja-JP" altLang="en-US" u="none" dirty="0"/>
              <a:t>らいす）はかせ、これを見てください！３人の給食なのですが・・・。</a:t>
            </a:r>
            <a:endParaRPr kumimoji="1" lang="en-US" altLang="ja-JP" u="none" dirty="0"/>
          </a:p>
        </p:txBody>
      </p:sp>
      <p:sp>
        <p:nvSpPr>
          <p:cNvPr id="4" name="スライド番号プレースホルダー 3"/>
          <p:cNvSpPr>
            <a:spLocks noGrp="1"/>
          </p:cNvSpPr>
          <p:nvPr>
            <p:ph type="sldNum" sz="quarter" idx="5"/>
          </p:nvPr>
        </p:nvSpPr>
        <p:spPr/>
        <p:txBody>
          <a:bodyPr/>
          <a:lstStyle/>
          <a:p>
            <a:fld id="{6A9E3F0C-ECC5-4249-8061-094EE1289699}" type="slidenum">
              <a:rPr kumimoji="1" lang="ja-JP" altLang="en-US" smtClean="0"/>
              <a:t>9</a:t>
            </a:fld>
            <a:endParaRPr kumimoji="1" lang="ja-JP" altLang="en-US"/>
          </a:p>
        </p:txBody>
      </p:sp>
    </p:spTree>
    <p:extLst>
      <p:ext uri="{BB962C8B-B14F-4D97-AF65-F5344CB8AC3E}">
        <p14:creationId xmlns:p14="http://schemas.microsoft.com/office/powerpoint/2010/main" val="639984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F01ECA8-F1FD-9AC8-F8CE-914743524C85}"/>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09627230-AFC6-D118-4911-A353665BCC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4A107A60-DED7-BF2C-3D25-9F1927FF8BD2}"/>
              </a:ext>
            </a:extLst>
          </p:cNvPr>
          <p:cNvSpPr>
            <a:spLocks noGrp="1"/>
          </p:cNvSpPr>
          <p:nvPr>
            <p:ph type="dt" sz="half" idx="10"/>
          </p:nvPr>
        </p:nvSpPr>
        <p:spPr/>
        <p:txBody>
          <a:bodyPr/>
          <a:lstStyle/>
          <a:p>
            <a:fld id="{B7CECC36-9B0F-4109-9424-6433C14AFB0B}" type="datetimeFigureOut">
              <a:rPr kumimoji="1" lang="ja-JP" altLang="en-US" smtClean="0"/>
              <a:t>2024/1/20</a:t>
            </a:fld>
            <a:endParaRPr kumimoji="1" lang="ja-JP" altLang="en-US"/>
          </a:p>
        </p:txBody>
      </p:sp>
      <p:sp>
        <p:nvSpPr>
          <p:cNvPr id="5" name="フッター プレースホルダー 4">
            <a:extLst>
              <a:ext uri="{FF2B5EF4-FFF2-40B4-BE49-F238E27FC236}">
                <a16:creationId xmlns:a16="http://schemas.microsoft.com/office/drawing/2014/main" id="{314C8A7C-60DB-E5CE-61B7-52AE26241AA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78B2B30-9584-81F8-7A18-B6DFD70E807F}"/>
              </a:ext>
            </a:extLst>
          </p:cNvPr>
          <p:cNvSpPr>
            <a:spLocks noGrp="1"/>
          </p:cNvSpPr>
          <p:nvPr>
            <p:ph type="sldNum" sz="quarter" idx="12"/>
          </p:nvPr>
        </p:nvSpPr>
        <p:spPr/>
        <p:txBody>
          <a:bodyPr/>
          <a:lstStyle/>
          <a:p>
            <a:fld id="{5D52E6BB-A8FB-4FE8-8388-CC95B6194A3A}" type="slidenum">
              <a:rPr kumimoji="1" lang="ja-JP" altLang="en-US" smtClean="0"/>
              <a:t>‹#›</a:t>
            </a:fld>
            <a:endParaRPr kumimoji="1" lang="ja-JP" altLang="en-US"/>
          </a:p>
        </p:txBody>
      </p:sp>
    </p:spTree>
    <p:extLst>
      <p:ext uri="{BB962C8B-B14F-4D97-AF65-F5344CB8AC3E}">
        <p14:creationId xmlns:p14="http://schemas.microsoft.com/office/powerpoint/2010/main" val="1451330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6847AB-C922-C117-5094-C9D0A269AD2C}"/>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788CE2AD-EBDB-4335-884A-5527C3A7E85A}"/>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F8E8FCF-CE53-F1F8-576D-9EEA8492EC71}"/>
              </a:ext>
            </a:extLst>
          </p:cNvPr>
          <p:cNvSpPr>
            <a:spLocks noGrp="1"/>
          </p:cNvSpPr>
          <p:nvPr>
            <p:ph type="dt" sz="half" idx="10"/>
          </p:nvPr>
        </p:nvSpPr>
        <p:spPr/>
        <p:txBody>
          <a:bodyPr/>
          <a:lstStyle/>
          <a:p>
            <a:fld id="{B7CECC36-9B0F-4109-9424-6433C14AFB0B}" type="datetimeFigureOut">
              <a:rPr kumimoji="1" lang="ja-JP" altLang="en-US" smtClean="0"/>
              <a:t>2024/1/20</a:t>
            </a:fld>
            <a:endParaRPr kumimoji="1" lang="ja-JP" altLang="en-US"/>
          </a:p>
        </p:txBody>
      </p:sp>
      <p:sp>
        <p:nvSpPr>
          <p:cNvPr id="5" name="フッター プレースホルダー 4">
            <a:extLst>
              <a:ext uri="{FF2B5EF4-FFF2-40B4-BE49-F238E27FC236}">
                <a16:creationId xmlns:a16="http://schemas.microsoft.com/office/drawing/2014/main" id="{F266B8EC-1456-9F64-AD82-A6B8F2B1101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087D5E6-E6A6-FF38-D0DB-E1C0967A0FDD}"/>
              </a:ext>
            </a:extLst>
          </p:cNvPr>
          <p:cNvSpPr>
            <a:spLocks noGrp="1"/>
          </p:cNvSpPr>
          <p:nvPr>
            <p:ph type="sldNum" sz="quarter" idx="12"/>
          </p:nvPr>
        </p:nvSpPr>
        <p:spPr/>
        <p:txBody>
          <a:bodyPr/>
          <a:lstStyle/>
          <a:p>
            <a:fld id="{5D52E6BB-A8FB-4FE8-8388-CC95B6194A3A}" type="slidenum">
              <a:rPr kumimoji="1" lang="ja-JP" altLang="en-US" smtClean="0"/>
              <a:t>‹#›</a:t>
            </a:fld>
            <a:endParaRPr kumimoji="1" lang="ja-JP" altLang="en-US"/>
          </a:p>
        </p:txBody>
      </p:sp>
    </p:spTree>
    <p:extLst>
      <p:ext uri="{BB962C8B-B14F-4D97-AF65-F5344CB8AC3E}">
        <p14:creationId xmlns:p14="http://schemas.microsoft.com/office/powerpoint/2010/main" val="3558968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23BFB547-61E4-F0B6-1AC8-0FC8D2EF2AB6}"/>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E8472A5-64B7-9B98-DFB0-0AE1DDD13CBC}"/>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D24C934-25E0-776B-7322-FD300D64AC48}"/>
              </a:ext>
            </a:extLst>
          </p:cNvPr>
          <p:cNvSpPr>
            <a:spLocks noGrp="1"/>
          </p:cNvSpPr>
          <p:nvPr>
            <p:ph type="dt" sz="half" idx="10"/>
          </p:nvPr>
        </p:nvSpPr>
        <p:spPr/>
        <p:txBody>
          <a:bodyPr/>
          <a:lstStyle/>
          <a:p>
            <a:fld id="{B7CECC36-9B0F-4109-9424-6433C14AFB0B}" type="datetimeFigureOut">
              <a:rPr kumimoji="1" lang="ja-JP" altLang="en-US" smtClean="0"/>
              <a:t>2024/1/20</a:t>
            </a:fld>
            <a:endParaRPr kumimoji="1" lang="ja-JP" altLang="en-US"/>
          </a:p>
        </p:txBody>
      </p:sp>
      <p:sp>
        <p:nvSpPr>
          <p:cNvPr id="5" name="フッター プレースホルダー 4">
            <a:extLst>
              <a:ext uri="{FF2B5EF4-FFF2-40B4-BE49-F238E27FC236}">
                <a16:creationId xmlns:a16="http://schemas.microsoft.com/office/drawing/2014/main" id="{C0B34198-8B5D-9683-1CEE-472F6623EE2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D0086F8-3DD3-CEDD-71DF-E19C4FF900D0}"/>
              </a:ext>
            </a:extLst>
          </p:cNvPr>
          <p:cNvSpPr>
            <a:spLocks noGrp="1"/>
          </p:cNvSpPr>
          <p:nvPr>
            <p:ph type="sldNum" sz="quarter" idx="12"/>
          </p:nvPr>
        </p:nvSpPr>
        <p:spPr/>
        <p:txBody>
          <a:bodyPr/>
          <a:lstStyle/>
          <a:p>
            <a:fld id="{5D52E6BB-A8FB-4FE8-8388-CC95B6194A3A}" type="slidenum">
              <a:rPr kumimoji="1" lang="ja-JP" altLang="en-US" smtClean="0"/>
              <a:t>‹#›</a:t>
            </a:fld>
            <a:endParaRPr kumimoji="1" lang="ja-JP" altLang="en-US"/>
          </a:p>
        </p:txBody>
      </p:sp>
    </p:spTree>
    <p:extLst>
      <p:ext uri="{BB962C8B-B14F-4D97-AF65-F5344CB8AC3E}">
        <p14:creationId xmlns:p14="http://schemas.microsoft.com/office/powerpoint/2010/main" val="2676144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D21454F-6560-F129-E098-F6C4364782B9}"/>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33BC8AC-E736-75F4-3909-98446A5E2CF8}"/>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4553F46-A7BE-0157-64D2-1AF09B28DE5E}"/>
              </a:ext>
            </a:extLst>
          </p:cNvPr>
          <p:cNvSpPr>
            <a:spLocks noGrp="1"/>
          </p:cNvSpPr>
          <p:nvPr>
            <p:ph type="dt" sz="half" idx="10"/>
          </p:nvPr>
        </p:nvSpPr>
        <p:spPr/>
        <p:txBody>
          <a:bodyPr/>
          <a:lstStyle/>
          <a:p>
            <a:fld id="{B7CECC36-9B0F-4109-9424-6433C14AFB0B}" type="datetimeFigureOut">
              <a:rPr kumimoji="1" lang="ja-JP" altLang="en-US" smtClean="0"/>
              <a:t>2024/1/20</a:t>
            </a:fld>
            <a:endParaRPr kumimoji="1" lang="ja-JP" altLang="en-US"/>
          </a:p>
        </p:txBody>
      </p:sp>
      <p:sp>
        <p:nvSpPr>
          <p:cNvPr id="5" name="フッター プレースホルダー 4">
            <a:extLst>
              <a:ext uri="{FF2B5EF4-FFF2-40B4-BE49-F238E27FC236}">
                <a16:creationId xmlns:a16="http://schemas.microsoft.com/office/drawing/2014/main" id="{81FB32F3-A2F9-5E61-DB40-96D049777EE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13178D1-D75D-EB4A-9D81-0CFFAB212EB0}"/>
              </a:ext>
            </a:extLst>
          </p:cNvPr>
          <p:cNvSpPr>
            <a:spLocks noGrp="1"/>
          </p:cNvSpPr>
          <p:nvPr>
            <p:ph type="sldNum" sz="quarter" idx="12"/>
          </p:nvPr>
        </p:nvSpPr>
        <p:spPr/>
        <p:txBody>
          <a:bodyPr/>
          <a:lstStyle/>
          <a:p>
            <a:fld id="{5D52E6BB-A8FB-4FE8-8388-CC95B6194A3A}" type="slidenum">
              <a:rPr kumimoji="1" lang="ja-JP" altLang="en-US" smtClean="0"/>
              <a:t>‹#›</a:t>
            </a:fld>
            <a:endParaRPr kumimoji="1" lang="ja-JP" altLang="en-US"/>
          </a:p>
        </p:txBody>
      </p:sp>
    </p:spTree>
    <p:extLst>
      <p:ext uri="{BB962C8B-B14F-4D97-AF65-F5344CB8AC3E}">
        <p14:creationId xmlns:p14="http://schemas.microsoft.com/office/powerpoint/2010/main" val="2648982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6DEA61A-E84A-3A98-5051-ABE7AD43EC3F}"/>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ACDBA6F-B701-F844-3B6C-744948B35C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603D4248-CF13-9C57-A22A-A84A7E8C0168}"/>
              </a:ext>
            </a:extLst>
          </p:cNvPr>
          <p:cNvSpPr>
            <a:spLocks noGrp="1"/>
          </p:cNvSpPr>
          <p:nvPr>
            <p:ph type="dt" sz="half" idx="10"/>
          </p:nvPr>
        </p:nvSpPr>
        <p:spPr/>
        <p:txBody>
          <a:bodyPr/>
          <a:lstStyle/>
          <a:p>
            <a:fld id="{B7CECC36-9B0F-4109-9424-6433C14AFB0B}" type="datetimeFigureOut">
              <a:rPr kumimoji="1" lang="ja-JP" altLang="en-US" smtClean="0"/>
              <a:t>2024/1/20</a:t>
            </a:fld>
            <a:endParaRPr kumimoji="1" lang="ja-JP" altLang="en-US"/>
          </a:p>
        </p:txBody>
      </p:sp>
      <p:sp>
        <p:nvSpPr>
          <p:cNvPr id="5" name="フッター プレースホルダー 4">
            <a:extLst>
              <a:ext uri="{FF2B5EF4-FFF2-40B4-BE49-F238E27FC236}">
                <a16:creationId xmlns:a16="http://schemas.microsoft.com/office/drawing/2014/main" id="{2FBB0FCF-5CEB-0140-3A05-B21EAAB9D4A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DE7045A-0454-1020-CEB8-7B64D969F9F8}"/>
              </a:ext>
            </a:extLst>
          </p:cNvPr>
          <p:cNvSpPr>
            <a:spLocks noGrp="1"/>
          </p:cNvSpPr>
          <p:nvPr>
            <p:ph type="sldNum" sz="quarter" idx="12"/>
          </p:nvPr>
        </p:nvSpPr>
        <p:spPr/>
        <p:txBody>
          <a:bodyPr/>
          <a:lstStyle/>
          <a:p>
            <a:fld id="{5D52E6BB-A8FB-4FE8-8388-CC95B6194A3A}" type="slidenum">
              <a:rPr kumimoji="1" lang="ja-JP" altLang="en-US" smtClean="0"/>
              <a:t>‹#›</a:t>
            </a:fld>
            <a:endParaRPr kumimoji="1" lang="ja-JP" altLang="en-US"/>
          </a:p>
        </p:txBody>
      </p:sp>
    </p:spTree>
    <p:extLst>
      <p:ext uri="{BB962C8B-B14F-4D97-AF65-F5344CB8AC3E}">
        <p14:creationId xmlns:p14="http://schemas.microsoft.com/office/powerpoint/2010/main" val="2101054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1754E83-4EBC-C314-C259-27685C21DC7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111C36B-2735-5BBB-5F4D-60E152E926A1}"/>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9B1E02AC-4AFC-721B-E373-0CDEE70C2CA6}"/>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45697176-5101-53F8-0ED6-0485651FF1B5}"/>
              </a:ext>
            </a:extLst>
          </p:cNvPr>
          <p:cNvSpPr>
            <a:spLocks noGrp="1"/>
          </p:cNvSpPr>
          <p:nvPr>
            <p:ph type="dt" sz="half" idx="10"/>
          </p:nvPr>
        </p:nvSpPr>
        <p:spPr/>
        <p:txBody>
          <a:bodyPr/>
          <a:lstStyle/>
          <a:p>
            <a:fld id="{B7CECC36-9B0F-4109-9424-6433C14AFB0B}" type="datetimeFigureOut">
              <a:rPr kumimoji="1" lang="ja-JP" altLang="en-US" smtClean="0"/>
              <a:t>2024/1/20</a:t>
            </a:fld>
            <a:endParaRPr kumimoji="1" lang="ja-JP" altLang="en-US"/>
          </a:p>
        </p:txBody>
      </p:sp>
      <p:sp>
        <p:nvSpPr>
          <p:cNvPr id="6" name="フッター プレースホルダー 5">
            <a:extLst>
              <a:ext uri="{FF2B5EF4-FFF2-40B4-BE49-F238E27FC236}">
                <a16:creationId xmlns:a16="http://schemas.microsoft.com/office/drawing/2014/main" id="{88E1DCEC-3869-81EF-CD91-711B0ED6161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5A04BF3-70EB-2725-AD3F-E71FDA9A9A1E}"/>
              </a:ext>
            </a:extLst>
          </p:cNvPr>
          <p:cNvSpPr>
            <a:spLocks noGrp="1"/>
          </p:cNvSpPr>
          <p:nvPr>
            <p:ph type="sldNum" sz="quarter" idx="12"/>
          </p:nvPr>
        </p:nvSpPr>
        <p:spPr/>
        <p:txBody>
          <a:bodyPr/>
          <a:lstStyle/>
          <a:p>
            <a:fld id="{5D52E6BB-A8FB-4FE8-8388-CC95B6194A3A}" type="slidenum">
              <a:rPr kumimoji="1" lang="ja-JP" altLang="en-US" smtClean="0"/>
              <a:t>‹#›</a:t>
            </a:fld>
            <a:endParaRPr kumimoji="1" lang="ja-JP" altLang="en-US"/>
          </a:p>
        </p:txBody>
      </p:sp>
    </p:spTree>
    <p:extLst>
      <p:ext uri="{BB962C8B-B14F-4D97-AF65-F5344CB8AC3E}">
        <p14:creationId xmlns:p14="http://schemas.microsoft.com/office/powerpoint/2010/main" val="311459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F0905AA-BF09-B508-3FE2-C644DA4D0265}"/>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B979D0A-224D-DD67-D4B9-CC7F890B9D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6F34E87C-CC81-83DC-5934-86316BF0A825}"/>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2BF208D7-2860-8C2E-9867-9444B971FB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0B4F2EA5-C4E7-1C48-9DAC-1642B47AEFB6}"/>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11BCE884-98E7-B18E-BB03-DB23F9CEC8FF}"/>
              </a:ext>
            </a:extLst>
          </p:cNvPr>
          <p:cNvSpPr>
            <a:spLocks noGrp="1"/>
          </p:cNvSpPr>
          <p:nvPr>
            <p:ph type="dt" sz="half" idx="10"/>
          </p:nvPr>
        </p:nvSpPr>
        <p:spPr/>
        <p:txBody>
          <a:bodyPr/>
          <a:lstStyle/>
          <a:p>
            <a:fld id="{B7CECC36-9B0F-4109-9424-6433C14AFB0B}" type="datetimeFigureOut">
              <a:rPr kumimoji="1" lang="ja-JP" altLang="en-US" smtClean="0"/>
              <a:t>2024/1/20</a:t>
            </a:fld>
            <a:endParaRPr kumimoji="1" lang="ja-JP" altLang="en-US"/>
          </a:p>
        </p:txBody>
      </p:sp>
      <p:sp>
        <p:nvSpPr>
          <p:cNvPr id="8" name="フッター プレースホルダー 7">
            <a:extLst>
              <a:ext uri="{FF2B5EF4-FFF2-40B4-BE49-F238E27FC236}">
                <a16:creationId xmlns:a16="http://schemas.microsoft.com/office/drawing/2014/main" id="{E60B3873-3391-DBE6-C14B-EF530EA42238}"/>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E5909616-0444-305D-C2C4-47146F2BA800}"/>
              </a:ext>
            </a:extLst>
          </p:cNvPr>
          <p:cNvSpPr>
            <a:spLocks noGrp="1"/>
          </p:cNvSpPr>
          <p:nvPr>
            <p:ph type="sldNum" sz="quarter" idx="12"/>
          </p:nvPr>
        </p:nvSpPr>
        <p:spPr/>
        <p:txBody>
          <a:bodyPr/>
          <a:lstStyle/>
          <a:p>
            <a:fld id="{5D52E6BB-A8FB-4FE8-8388-CC95B6194A3A}" type="slidenum">
              <a:rPr kumimoji="1" lang="ja-JP" altLang="en-US" smtClean="0"/>
              <a:t>‹#›</a:t>
            </a:fld>
            <a:endParaRPr kumimoji="1" lang="ja-JP" altLang="en-US"/>
          </a:p>
        </p:txBody>
      </p:sp>
    </p:spTree>
    <p:extLst>
      <p:ext uri="{BB962C8B-B14F-4D97-AF65-F5344CB8AC3E}">
        <p14:creationId xmlns:p14="http://schemas.microsoft.com/office/powerpoint/2010/main" val="3579887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7E51509-79CA-6796-945F-28ABC75B7856}"/>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48A1C3E4-8DE2-5C54-7A78-EB69E2D1F0AD}"/>
              </a:ext>
            </a:extLst>
          </p:cNvPr>
          <p:cNvSpPr>
            <a:spLocks noGrp="1"/>
          </p:cNvSpPr>
          <p:nvPr>
            <p:ph type="dt" sz="half" idx="10"/>
          </p:nvPr>
        </p:nvSpPr>
        <p:spPr/>
        <p:txBody>
          <a:bodyPr/>
          <a:lstStyle/>
          <a:p>
            <a:fld id="{B7CECC36-9B0F-4109-9424-6433C14AFB0B}" type="datetimeFigureOut">
              <a:rPr kumimoji="1" lang="ja-JP" altLang="en-US" smtClean="0"/>
              <a:t>2024/1/20</a:t>
            </a:fld>
            <a:endParaRPr kumimoji="1" lang="ja-JP" altLang="en-US"/>
          </a:p>
        </p:txBody>
      </p:sp>
      <p:sp>
        <p:nvSpPr>
          <p:cNvPr id="4" name="フッター プレースホルダー 3">
            <a:extLst>
              <a:ext uri="{FF2B5EF4-FFF2-40B4-BE49-F238E27FC236}">
                <a16:creationId xmlns:a16="http://schemas.microsoft.com/office/drawing/2014/main" id="{460BB4A5-F7C3-C9DE-7E1F-E1CB39803F0D}"/>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5F7C8769-A3E7-C89D-9FA2-9F873AA38081}"/>
              </a:ext>
            </a:extLst>
          </p:cNvPr>
          <p:cNvSpPr>
            <a:spLocks noGrp="1"/>
          </p:cNvSpPr>
          <p:nvPr>
            <p:ph type="sldNum" sz="quarter" idx="12"/>
          </p:nvPr>
        </p:nvSpPr>
        <p:spPr/>
        <p:txBody>
          <a:bodyPr/>
          <a:lstStyle/>
          <a:p>
            <a:fld id="{5D52E6BB-A8FB-4FE8-8388-CC95B6194A3A}" type="slidenum">
              <a:rPr kumimoji="1" lang="ja-JP" altLang="en-US" smtClean="0"/>
              <a:t>‹#›</a:t>
            </a:fld>
            <a:endParaRPr kumimoji="1" lang="ja-JP" altLang="en-US"/>
          </a:p>
        </p:txBody>
      </p:sp>
    </p:spTree>
    <p:extLst>
      <p:ext uri="{BB962C8B-B14F-4D97-AF65-F5344CB8AC3E}">
        <p14:creationId xmlns:p14="http://schemas.microsoft.com/office/powerpoint/2010/main" val="1439969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2ADB8D5B-BBF5-DE48-E57F-1A355E48D289}"/>
              </a:ext>
            </a:extLst>
          </p:cNvPr>
          <p:cNvSpPr>
            <a:spLocks noGrp="1"/>
          </p:cNvSpPr>
          <p:nvPr>
            <p:ph type="dt" sz="half" idx="10"/>
          </p:nvPr>
        </p:nvSpPr>
        <p:spPr/>
        <p:txBody>
          <a:bodyPr/>
          <a:lstStyle/>
          <a:p>
            <a:fld id="{B7CECC36-9B0F-4109-9424-6433C14AFB0B}" type="datetimeFigureOut">
              <a:rPr kumimoji="1" lang="ja-JP" altLang="en-US" smtClean="0"/>
              <a:t>2024/1/20</a:t>
            </a:fld>
            <a:endParaRPr kumimoji="1" lang="ja-JP" altLang="en-US"/>
          </a:p>
        </p:txBody>
      </p:sp>
      <p:sp>
        <p:nvSpPr>
          <p:cNvPr id="3" name="フッター プレースホルダー 2">
            <a:extLst>
              <a:ext uri="{FF2B5EF4-FFF2-40B4-BE49-F238E27FC236}">
                <a16:creationId xmlns:a16="http://schemas.microsoft.com/office/drawing/2014/main" id="{6FE98DB9-4A77-6F7A-3FD4-800DEFDFC1E0}"/>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4C3FC09-40AA-7BB6-10BD-D13E008FAC23}"/>
              </a:ext>
            </a:extLst>
          </p:cNvPr>
          <p:cNvSpPr>
            <a:spLocks noGrp="1"/>
          </p:cNvSpPr>
          <p:nvPr>
            <p:ph type="sldNum" sz="quarter" idx="12"/>
          </p:nvPr>
        </p:nvSpPr>
        <p:spPr/>
        <p:txBody>
          <a:bodyPr/>
          <a:lstStyle/>
          <a:p>
            <a:fld id="{5D52E6BB-A8FB-4FE8-8388-CC95B6194A3A}" type="slidenum">
              <a:rPr kumimoji="1" lang="ja-JP" altLang="en-US" smtClean="0"/>
              <a:t>‹#›</a:t>
            </a:fld>
            <a:endParaRPr kumimoji="1" lang="ja-JP" altLang="en-US"/>
          </a:p>
        </p:txBody>
      </p:sp>
    </p:spTree>
    <p:extLst>
      <p:ext uri="{BB962C8B-B14F-4D97-AF65-F5344CB8AC3E}">
        <p14:creationId xmlns:p14="http://schemas.microsoft.com/office/powerpoint/2010/main" val="4214278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3C521E-25A7-84F2-17F0-32E9CAA895BF}"/>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656FE53-0A94-B4F0-C2DD-C9BB7570EF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197B33DC-5565-3EA6-84F4-AC01F64C3F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EB3AEA62-D02C-8A7B-B8D7-DA0908E31570}"/>
              </a:ext>
            </a:extLst>
          </p:cNvPr>
          <p:cNvSpPr>
            <a:spLocks noGrp="1"/>
          </p:cNvSpPr>
          <p:nvPr>
            <p:ph type="dt" sz="half" idx="10"/>
          </p:nvPr>
        </p:nvSpPr>
        <p:spPr/>
        <p:txBody>
          <a:bodyPr/>
          <a:lstStyle/>
          <a:p>
            <a:fld id="{B7CECC36-9B0F-4109-9424-6433C14AFB0B}" type="datetimeFigureOut">
              <a:rPr kumimoji="1" lang="ja-JP" altLang="en-US" smtClean="0"/>
              <a:t>2024/1/20</a:t>
            </a:fld>
            <a:endParaRPr kumimoji="1" lang="ja-JP" altLang="en-US"/>
          </a:p>
        </p:txBody>
      </p:sp>
      <p:sp>
        <p:nvSpPr>
          <p:cNvPr id="6" name="フッター プレースホルダー 5">
            <a:extLst>
              <a:ext uri="{FF2B5EF4-FFF2-40B4-BE49-F238E27FC236}">
                <a16:creationId xmlns:a16="http://schemas.microsoft.com/office/drawing/2014/main" id="{452ED01C-402F-4435-11E9-A7A58D91F1E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D380A4B-4C56-9D9C-479F-E55E49BC4377}"/>
              </a:ext>
            </a:extLst>
          </p:cNvPr>
          <p:cNvSpPr>
            <a:spLocks noGrp="1"/>
          </p:cNvSpPr>
          <p:nvPr>
            <p:ph type="sldNum" sz="quarter" idx="12"/>
          </p:nvPr>
        </p:nvSpPr>
        <p:spPr/>
        <p:txBody>
          <a:bodyPr/>
          <a:lstStyle/>
          <a:p>
            <a:fld id="{5D52E6BB-A8FB-4FE8-8388-CC95B6194A3A}" type="slidenum">
              <a:rPr kumimoji="1" lang="ja-JP" altLang="en-US" smtClean="0"/>
              <a:t>‹#›</a:t>
            </a:fld>
            <a:endParaRPr kumimoji="1" lang="ja-JP" altLang="en-US"/>
          </a:p>
        </p:txBody>
      </p:sp>
    </p:spTree>
    <p:extLst>
      <p:ext uri="{BB962C8B-B14F-4D97-AF65-F5344CB8AC3E}">
        <p14:creationId xmlns:p14="http://schemas.microsoft.com/office/powerpoint/2010/main" val="11973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697EDC-B816-E0C2-4064-60D5D0BC260B}"/>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E4B7309D-349B-F935-43E6-959F01B35B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730B1F86-D7CE-AAE4-CA0C-86EC5B75AF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EAA8DE54-6573-0AE1-AE80-505EBA41DE68}"/>
              </a:ext>
            </a:extLst>
          </p:cNvPr>
          <p:cNvSpPr>
            <a:spLocks noGrp="1"/>
          </p:cNvSpPr>
          <p:nvPr>
            <p:ph type="dt" sz="half" idx="10"/>
          </p:nvPr>
        </p:nvSpPr>
        <p:spPr/>
        <p:txBody>
          <a:bodyPr/>
          <a:lstStyle/>
          <a:p>
            <a:fld id="{B7CECC36-9B0F-4109-9424-6433C14AFB0B}" type="datetimeFigureOut">
              <a:rPr kumimoji="1" lang="ja-JP" altLang="en-US" smtClean="0"/>
              <a:t>2024/1/20</a:t>
            </a:fld>
            <a:endParaRPr kumimoji="1" lang="ja-JP" altLang="en-US"/>
          </a:p>
        </p:txBody>
      </p:sp>
      <p:sp>
        <p:nvSpPr>
          <p:cNvPr id="6" name="フッター プレースホルダー 5">
            <a:extLst>
              <a:ext uri="{FF2B5EF4-FFF2-40B4-BE49-F238E27FC236}">
                <a16:creationId xmlns:a16="http://schemas.microsoft.com/office/drawing/2014/main" id="{A3A6DF3B-9C37-20D9-1DED-84DA93356EE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7E0CCDF-B9EF-B0AB-6643-F730A32B7EB0}"/>
              </a:ext>
            </a:extLst>
          </p:cNvPr>
          <p:cNvSpPr>
            <a:spLocks noGrp="1"/>
          </p:cNvSpPr>
          <p:nvPr>
            <p:ph type="sldNum" sz="quarter" idx="12"/>
          </p:nvPr>
        </p:nvSpPr>
        <p:spPr/>
        <p:txBody>
          <a:bodyPr/>
          <a:lstStyle/>
          <a:p>
            <a:fld id="{5D52E6BB-A8FB-4FE8-8388-CC95B6194A3A}" type="slidenum">
              <a:rPr kumimoji="1" lang="ja-JP" altLang="en-US" smtClean="0"/>
              <a:t>‹#›</a:t>
            </a:fld>
            <a:endParaRPr kumimoji="1" lang="ja-JP" altLang="en-US"/>
          </a:p>
        </p:txBody>
      </p:sp>
    </p:spTree>
    <p:extLst>
      <p:ext uri="{BB962C8B-B14F-4D97-AF65-F5344CB8AC3E}">
        <p14:creationId xmlns:p14="http://schemas.microsoft.com/office/powerpoint/2010/main" val="1988588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E761B759-EDBE-367D-2724-BD50DDEBB3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A53C8B2-A0C3-A186-BB77-27280EBBD9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672A747-E88B-AFF2-4CF4-85F1F3CD4B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CECC36-9B0F-4109-9424-6433C14AFB0B}" type="datetimeFigureOut">
              <a:rPr kumimoji="1" lang="ja-JP" altLang="en-US" smtClean="0"/>
              <a:t>2024/1/20</a:t>
            </a:fld>
            <a:endParaRPr kumimoji="1" lang="ja-JP" altLang="en-US"/>
          </a:p>
        </p:txBody>
      </p:sp>
      <p:sp>
        <p:nvSpPr>
          <p:cNvPr id="5" name="フッター プレースホルダー 4">
            <a:extLst>
              <a:ext uri="{FF2B5EF4-FFF2-40B4-BE49-F238E27FC236}">
                <a16:creationId xmlns:a16="http://schemas.microsoft.com/office/drawing/2014/main" id="{37F5E8AC-6121-ADCA-93A2-D21F7D00E1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50972558-0380-726B-83C6-7E919CFBC1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52E6BB-A8FB-4FE8-8388-CC95B6194A3A}" type="slidenum">
              <a:rPr kumimoji="1" lang="ja-JP" altLang="en-US" smtClean="0"/>
              <a:t>‹#›</a:t>
            </a:fld>
            <a:endParaRPr kumimoji="1" lang="ja-JP" altLang="en-US"/>
          </a:p>
        </p:txBody>
      </p:sp>
    </p:spTree>
    <p:extLst>
      <p:ext uri="{BB962C8B-B14F-4D97-AF65-F5344CB8AC3E}">
        <p14:creationId xmlns:p14="http://schemas.microsoft.com/office/powerpoint/2010/main" val="13708085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5.png"/><Relationship Id="rId7" Type="http://schemas.microsoft.com/office/2007/relationships/hdphoto" Target="../media/hdphoto2.wdp"/><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6.png"/><Relationship Id="rId7"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5.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7" Type="http://schemas.microsoft.com/office/2007/relationships/hdphoto" Target="../media/hdphoto3.wdp"/><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3.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9.png"/><Relationship Id="rId7"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7.png"/><Relationship Id="rId5" Type="http://schemas.openxmlformats.org/officeDocument/2006/relationships/image" Target="../media/image41.png"/><Relationship Id="rId10" Type="http://schemas.openxmlformats.org/officeDocument/2006/relationships/image" Target="../media/image6.png"/><Relationship Id="rId4" Type="http://schemas.openxmlformats.org/officeDocument/2006/relationships/image" Target="../media/image40.png"/><Relationship Id="rId9"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14.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14.png"/><Relationship Id="rId4" Type="http://schemas.openxmlformats.org/officeDocument/2006/relationships/image" Target="../media/image41.png"/><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7" Type="http://schemas.microsoft.com/office/2007/relationships/hdphoto" Target="../media/hdphoto3.wdp"/><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3.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54.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E080F876-C875-330A-6E80-267D45DB28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CCA62D00-5D20-40B8-9CB5-9A4E0267337C}"/>
              </a:ext>
            </a:extLst>
          </p:cNvPr>
          <p:cNvSpPr txBox="1"/>
          <p:nvPr/>
        </p:nvSpPr>
        <p:spPr>
          <a:xfrm>
            <a:off x="1364451" y="550327"/>
            <a:ext cx="9675070" cy="1077218"/>
          </a:xfrm>
          <a:prstGeom prst="rect">
            <a:avLst/>
          </a:prstGeom>
          <a:solidFill>
            <a:schemeClr val="accent4">
              <a:lumMod val="40000"/>
              <a:lumOff val="60000"/>
            </a:schemeClr>
          </a:solidFill>
        </p:spPr>
        <p:txBody>
          <a:bodyPr wrap="square" rtlCol="0">
            <a:spAutoFit/>
          </a:bodyPr>
          <a:lstStyle/>
          <a:p>
            <a:r>
              <a:rPr kumimoji="1" lang="en-US" altLang="ja-JP" sz="3200" dirty="0"/>
              <a:t> </a:t>
            </a:r>
            <a:r>
              <a:rPr lang="ja-JP" altLang="en-US" sz="3200" dirty="0">
                <a:latin typeface="UD デジタル 教科書体 NK-B" panose="02020700000000000000" pitchFamily="18" charset="-128"/>
                <a:ea typeface="UD デジタル 教科書体 NK-B" panose="02020700000000000000" pitchFamily="18" charset="-128"/>
              </a:rPr>
              <a:t>◆食育指導資料</a:t>
            </a:r>
            <a:endParaRPr lang="en-US" altLang="ja-JP" sz="3200" dirty="0">
              <a:latin typeface="UD デジタル 教科書体 NK-B" panose="02020700000000000000" pitchFamily="18" charset="-128"/>
              <a:ea typeface="UD デジタル 教科書体 NK-B" panose="02020700000000000000" pitchFamily="18" charset="-128"/>
            </a:endParaRPr>
          </a:p>
          <a:p>
            <a:r>
              <a:rPr kumimoji="1" lang="ja-JP" altLang="en-US" sz="3200" dirty="0">
                <a:latin typeface="UD デジタル 教科書体 NK-B" panose="02020700000000000000" pitchFamily="18" charset="-128"/>
                <a:ea typeface="UD デジタル 教科書体 NK-B" panose="02020700000000000000" pitchFamily="18" charset="-128"/>
              </a:rPr>
              <a:t>　「教えて！</a:t>
            </a:r>
            <a:r>
              <a:rPr lang="ja-JP" altLang="en-US" sz="3200" dirty="0">
                <a:latin typeface="UD デジタル 教科書体 NK-B" panose="02020700000000000000" pitchFamily="18" charset="-128"/>
                <a:ea typeface="UD デジタル 教科書体 NK-B" panose="02020700000000000000" pitchFamily="18" charset="-128"/>
              </a:rPr>
              <a:t>○○博士！（ごはん編）」</a:t>
            </a:r>
            <a:r>
              <a:rPr kumimoji="1" lang="ja-JP" altLang="en-US" sz="3200" dirty="0">
                <a:latin typeface="UD デジタル 教科書体 NK-B" panose="02020700000000000000" pitchFamily="18" charset="-128"/>
                <a:ea typeface="UD デジタル 教科書体 NK-B" panose="02020700000000000000" pitchFamily="18" charset="-128"/>
              </a:rPr>
              <a:t>の使い方について</a:t>
            </a:r>
          </a:p>
        </p:txBody>
      </p:sp>
      <p:sp>
        <p:nvSpPr>
          <p:cNvPr id="3" name="テキスト ボックス 2">
            <a:extLst>
              <a:ext uri="{FF2B5EF4-FFF2-40B4-BE49-F238E27FC236}">
                <a16:creationId xmlns:a16="http://schemas.microsoft.com/office/drawing/2014/main" id="{FA1475BB-9D71-E472-1194-89F9ED9A4484}"/>
              </a:ext>
            </a:extLst>
          </p:cNvPr>
          <p:cNvSpPr txBox="1"/>
          <p:nvPr/>
        </p:nvSpPr>
        <p:spPr>
          <a:xfrm>
            <a:off x="745773" y="2274804"/>
            <a:ext cx="10912426" cy="3416320"/>
          </a:xfrm>
          <a:prstGeom prst="rect">
            <a:avLst/>
          </a:prstGeom>
          <a:noFill/>
          <a:ln w="15875">
            <a:noFill/>
          </a:ln>
        </p:spPr>
        <p:txBody>
          <a:bodyPr wrap="square" rtlCol="0" anchor="ctr">
            <a:spAutoFit/>
          </a:bodyPr>
          <a:lstStyle/>
          <a:p>
            <a:r>
              <a:rPr lang="ja-JP" altLang="en-US" sz="2400" dirty="0">
                <a:latin typeface="UD デジタル 教科書体 NK-B" panose="02020700000000000000" pitchFamily="18" charset="-128"/>
                <a:ea typeface="UD デジタル 教科書体 NK-B" panose="02020700000000000000" pitchFamily="18" charset="-128"/>
              </a:rPr>
              <a:t>★</a:t>
            </a:r>
            <a:r>
              <a:rPr kumimoji="1" lang="ja-JP" altLang="en-US" sz="2400" dirty="0">
                <a:latin typeface="UD デジタル 教科書体 NK-B" panose="02020700000000000000" pitchFamily="18" charset="-128"/>
                <a:ea typeface="UD デジタル 教科書体 NK-B" panose="02020700000000000000" pitchFamily="18" charset="-128"/>
              </a:rPr>
              <a:t>本指導資料は、</a:t>
            </a:r>
            <a:r>
              <a:rPr lang="ja-JP" altLang="en-US" sz="2400" dirty="0">
                <a:latin typeface="UD デジタル 教科書体 NK-B" panose="02020700000000000000" pitchFamily="18" charset="-128"/>
                <a:ea typeface="UD デジタル 教科書体 NK-B" panose="02020700000000000000" pitchFamily="18" charset="-128"/>
              </a:rPr>
              <a:t>給食の時間や学級活動における食育の場面でご活用ください。</a:t>
            </a:r>
            <a:endParaRPr lang="en-US" altLang="ja-JP" sz="2400" dirty="0">
              <a:latin typeface="UD デジタル 教科書体 NK-B" panose="02020700000000000000" pitchFamily="18" charset="-128"/>
              <a:ea typeface="UD デジタル 教科書体 NK-B" panose="02020700000000000000" pitchFamily="18" charset="-128"/>
            </a:endParaRPr>
          </a:p>
          <a:p>
            <a:endParaRPr lang="en-US" altLang="ja-JP" sz="2400" dirty="0">
              <a:latin typeface="UD デジタル 教科書体 NK-B" panose="02020700000000000000" pitchFamily="18" charset="-128"/>
              <a:ea typeface="UD デジタル 教科書体 NK-B" panose="02020700000000000000" pitchFamily="18" charset="-128"/>
            </a:endParaRPr>
          </a:p>
          <a:p>
            <a:r>
              <a:rPr lang="ja-JP" altLang="en-US" sz="2400" dirty="0">
                <a:latin typeface="UD デジタル 教科書体 NK-B" panose="02020700000000000000" pitchFamily="18" charset="-128"/>
                <a:ea typeface="UD デジタル 教科書体 NK-B" panose="02020700000000000000" pitchFamily="18" charset="-128"/>
              </a:rPr>
              <a:t>★それぞれのスライドのノートに、説明例を記載してあります。また、アニメーションが</a:t>
            </a:r>
            <a:endParaRPr lang="en-US" altLang="ja-JP" sz="2400" dirty="0">
              <a:latin typeface="UD デジタル 教科書体 NK-B" panose="02020700000000000000" pitchFamily="18" charset="-128"/>
              <a:ea typeface="UD デジタル 教科書体 NK-B" panose="02020700000000000000" pitchFamily="18" charset="-128"/>
            </a:endParaRPr>
          </a:p>
          <a:p>
            <a:r>
              <a:rPr lang="ja-JP" altLang="en-US" sz="2400" dirty="0">
                <a:latin typeface="UD デジタル 教科書体 NK-B" panose="02020700000000000000" pitchFamily="18" charset="-128"/>
                <a:ea typeface="UD デジタル 教科書体 NK-B" panose="02020700000000000000" pitchFamily="18" charset="-128"/>
              </a:rPr>
              <a:t>　　付いているスライドが一部あります。児童、生徒の実態に合わせて、加工、編集し</a:t>
            </a:r>
            <a:endParaRPr lang="en-US" altLang="ja-JP" sz="2400" dirty="0">
              <a:latin typeface="UD デジタル 教科書体 NK-B" panose="02020700000000000000" pitchFamily="18" charset="-128"/>
              <a:ea typeface="UD デジタル 教科書体 NK-B" panose="02020700000000000000" pitchFamily="18" charset="-128"/>
            </a:endParaRPr>
          </a:p>
          <a:p>
            <a:r>
              <a:rPr lang="ja-JP" altLang="en-US" sz="2400" dirty="0">
                <a:latin typeface="UD デジタル 教科書体 NK-B" panose="02020700000000000000" pitchFamily="18" charset="-128"/>
                <a:ea typeface="UD デジタル 教科書体 NK-B" panose="02020700000000000000" pitchFamily="18" charset="-128"/>
              </a:rPr>
              <a:t>　　てご使用ください。</a:t>
            </a:r>
            <a:endParaRPr lang="en-US" altLang="ja-JP" sz="2400" dirty="0">
              <a:latin typeface="UD デジタル 教科書体 NK-B" panose="02020700000000000000" pitchFamily="18" charset="-128"/>
              <a:ea typeface="UD デジタル 教科書体 NK-B" panose="02020700000000000000" pitchFamily="18" charset="-128"/>
            </a:endParaRPr>
          </a:p>
          <a:p>
            <a:r>
              <a:rPr kumimoji="1" lang="ja-JP" altLang="en-US" sz="2400" dirty="0">
                <a:latin typeface="UD デジタル 教科書体 NK-B" panose="02020700000000000000" pitchFamily="18" charset="-128"/>
                <a:ea typeface="UD デジタル 教科書体 NK-B" panose="02020700000000000000" pitchFamily="18" charset="-128"/>
              </a:rPr>
              <a:t>　　</a:t>
            </a:r>
            <a:r>
              <a:rPr lang="ja-JP" altLang="en-US" sz="2400" dirty="0">
                <a:latin typeface="UD デジタル 教科書体 NK-B" panose="02020700000000000000" pitchFamily="18" charset="-128"/>
                <a:ea typeface="UD デジタル 教科書体 NK-B" panose="02020700000000000000" pitchFamily="18" charset="-128"/>
              </a:rPr>
              <a:t>　</a:t>
            </a:r>
            <a:r>
              <a:rPr kumimoji="1" lang="ja-JP" altLang="en-US" sz="2400" dirty="0">
                <a:latin typeface="UD デジタル 教科書体 NK-B" panose="02020700000000000000" pitchFamily="18" charset="-128"/>
                <a:ea typeface="UD デジタル 教科書体 NK-B" panose="02020700000000000000" pitchFamily="18" charset="-128"/>
              </a:rPr>
              <a:t>・</a:t>
            </a:r>
            <a:r>
              <a:rPr lang="ja-JP" altLang="en-US" sz="2400" dirty="0">
                <a:latin typeface="UD デジタル 教科書体 NK-B" panose="02020700000000000000" pitchFamily="18" charset="-128"/>
                <a:ea typeface="UD デジタル 教科書体 NK-B" panose="02020700000000000000" pitchFamily="18" charset="-128"/>
              </a:rPr>
              <a:t>○○博士の○○の中には、各校のキャラクターの名前など、自由に言葉を入れ</a:t>
            </a:r>
            <a:endParaRPr lang="en-US" altLang="ja-JP" sz="2400" dirty="0">
              <a:latin typeface="UD デジタル 教科書体 NK-B" panose="02020700000000000000" pitchFamily="18" charset="-128"/>
              <a:ea typeface="UD デジタル 教科書体 NK-B" panose="02020700000000000000" pitchFamily="18" charset="-128"/>
            </a:endParaRPr>
          </a:p>
          <a:p>
            <a:r>
              <a:rPr lang="ja-JP" altLang="en-US" sz="2400" dirty="0">
                <a:latin typeface="UD デジタル 教科書体 NK-B" panose="02020700000000000000" pitchFamily="18" charset="-128"/>
                <a:ea typeface="UD デジタル 教科書体 NK-B" panose="02020700000000000000" pitchFamily="18" charset="-128"/>
              </a:rPr>
              <a:t>　　　　られるようになっています。</a:t>
            </a:r>
            <a:endParaRPr kumimoji="1" lang="en-US" altLang="ja-JP" sz="2400" dirty="0">
              <a:latin typeface="UD デジタル 教科書体 NK-B" panose="02020700000000000000" pitchFamily="18" charset="-128"/>
              <a:ea typeface="UD デジタル 教科書体 NK-B" panose="02020700000000000000" pitchFamily="18" charset="-128"/>
            </a:endParaRPr>
          </a:p>
          <a:p>
            <a:r>
              <a:rPr lang="ja-JP" altLang="en-US" sz="2400" dirty="0">
                <a:latin typeface="UD デジタル 教科書体 NK-B" panose="02020700000000000000" pitchFamily="18" charset="-128"/>
                <a:ea typeface="UD デジタル 教科書体 NK-B" panose="02020700000000000000" pitchFamily="18" charset="-128"/>
              </a:rPr>
              <a:t>　　　・５年生を対象に作成しています。指導する学年や実態に合わせて、スライド</a:t>
            </a:r>
            <a:r>
              <a:rPr lang="en-US" altLang="ja-JP" sz="2400" dirty="0">
                <a:latin typeface="UD デジタル 教科書体 NK-B" panose="02020700000000000000" pitchFamily="18" charset="-128"/>
                <a:ea typeface="UD デジタル 教科書体 NK-B" panose="02020700000000000000" pitchFamily="18" charset="-128"/>
              </a:rPr>
              <a:t>P.2</a:t>
            </a:r>
          </a:p>
          <a:p>
            <a:r>
              <a:rPr lang="ja-JP" altLang="en-US" sz="2400" dirty="0">
                <a:latin typeface="UD デジタル 教科書体 NK-B" panose="02020700000000000000" pitchFamily="18" charset="-128"/>
                <a:ea typeface="UD デジタル 教科書体 NK-B" panose="02020700000000000000" pitchFamily="18" charset="-128"/>
              </a:rPr>
              <a:t>　　　　の学年表示やご飯の量、グラフ等を変更してご使用ください。</a:t>
            </a:r>
            <a:endParaRPr kumimoji="1" lang="en-US" altLang="ja-JP" sz="2400" dirty="0">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23470143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9F9B7DE5-82D1-2B71-E424-032E3DC680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618" y="3852809"/>
            <a:ext cx="2434761" cy="3005191"/>
          </a:xfrm>
          <a:prstGeom prst="rect">
            <a:avLst/>
          </a:prstGeom>
          <a:noFill/>
          <a:extLst>
            <a:ext uri="{909E8E84-426E-40DD-AFC4-6F175D3DCCD1}">
              <a14:hiddenFill xmlns:a14="http://schemas.microsoft.com/office/drawing/2010/main">
                <a:solidFill>
                  <a:srgbClr val="FFFFFF"/>
                </a:solidFill>
              </a14:hiddenFill>
            </a:ext>
          </a:extLst>
        </p:spPr>
      </p:pic>
      <p:pic>
        <p:nvPicPr>
          <p:cNvPr id="4" name="図 3">
            <a:extLst>
              <a:ext uri="{FF2B5EF4-FFF2-40B4-BE49-F238E27FC236}">
                <a16:creationId xmlns:a16="http://schemas.microsoft.com/office/drawing/2014/main" id="{E0C4C93F-FA15-E25C-C1CB-93BB8B24EC5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630588" y="366324"/>
            <a:ext cx="8183802" cy="6141333"/>
          </a:xfrm>
          <a:prstGeom prst="rect">
            <a:avLst/>
          </a:prstGeom>
        </p:spPr>
      </p:pic>
      <p:pic>
        <p:nvPicPr>
          <p:cNvPr id="3" name="図 2">
            <a:extLst>
              <a:ext uri="{FF2B5EF4-FFF2-40B4-BE49-F238E27FC236}">
                <a16:creationId xmlns:a16="http://schemas.microsoft.com/office/drawing/2014/main" id="{1E42AF5E-E3B7-C1E4-39E6-125074EEDE0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737" b="89947" l="9970" r="89955">
                        <a14:foregroundMark x1="21429" y1="22619" x2="31647" y2="11971"/>
                        <a14:foregroundMark x1="32440" y1="12269" x2="43328" y2="7176"/>
                        <a14:foregroundMark x1="32093" y1="11673" x2="39633" y2="8697"/>
                        <a14:foregroundMark x1="43452" y1="7507" x2="54117" y2="7507"/>
                        <a14:foregroundMark x1="54117" y1="7507" x2="66939" y2="12434"/>
                        <a14:foregroundMark x1="67932" y1="13922" x2="75794" y2="22487"/>
                        <a14:foregroundMark x1="48834" y1="7804" x2="42882" y2="7804"/>
                        <a14:foregroundMark x1="44916" y1="7176" x2="49727" y2="6878"/>
                        <a14:foregroundMark x1="52331" y1="6878" x2="56920" y2="8102"/>
                        <a14:foregroundMark x1="75694" y1="22917" x2="78175" y2="26224"/>
                      </a14:backgroundRemoval>
                    </a14:imgEffect>
                    <a14:imgEffect>
                      <a14:brightnessContrast bright="20000" contrast="-20000"/>
                    </a14:imgEffect>
                  </a14:imgLayer>
                </a14:imgProps>
              </a:ext>
            </a:extLst>
          </a:blip>
          <a:srcRect l="11985" t="4794" r="12398" b="6516"/>
          <a:stretch/>
        </p:blipFill>
        <p:spPr>
          <a:xfrm>
            <a:off x="3065626" y="2868490"/>
            <a:ext cx="4058789" cy="3913444"/>
          </a:xfrm>
          <a:prstGeom prst="rect">
            <a:avLst/>
          </a:prstGeom>
        </p:spPr>
      </p:pic>
      <p:sp>
        <p:nvSpPr>
          <p:cNvPr id="5" name="吹き出し: 角を丸めた四角形 4">
            <a:extLst>
              <a:ext uri="{FF2B5EF4-FFF2-40B4-BE49-F238E27FC236}">
                <a16:creationId xmlns:a16="http://schemas.microsoft.com/office/drawing/2014/main" id="{1AF89C3E-582E-FDBC-5472-38D14A723316}"/>
              </a:ext>
            </a:extLst>
          </p:cNvPr>
          <p:cNvSpPr/>
          <p:nvPr/>
        </p:nvSpPr>
        <p:spPr>
          <a:xfrm>
            <a:off x="1903860" y="2501900"/>
            <a:ext cx="2988179" cy="935091"/>
          </a:xfrm>
          <a:prstGeom prst="wedgeRoundRectCallout">
            <a:avLst>
              <a:gd name="adj1" fmla="val 56821"/>
              <a:gd name="adj2" fmla="val 99915"/>
              <a:gd name="adj3" fmla="val 16667"/>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4800" dirty="0">
                <a:solidFill>
                  <a:schemeClr val="tx1"/>
                </a:solidFill>
                <a:latin typeface="UD デジタル 教科書体 NK-B" panose="02020700000000000000" pitchFamily="18" charset="-128"/>
                <a:ea typeface="UD デジタル 教科書体 NK-B" panose="02020700000000000000" pitchFamily="18" charset="-128"/>
              </a:rPr>
              <a:t>１５０ｇ</a:t>
            </a:r>
          </a:p>
        </p:txBody>
      </p:sp>
      <p:pic>
        <p:nvPicPr>
          <p:cNvPr id="2" name="Picture 2">
            <a:extLst>
              <a:ext uri="{FF2B5EF4-FFF2-40B4-BE49-F238E27FC236}">
                <a16:creationId xmlns:a16="http://schemas.microsoft.com/office/drawing/2014/main" id="{F1648115-DFDB-D1AB-3FE0-0AFDE016951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3451" y="138127"/>
            <a:ext cx="2363773" cy="2363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78457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7817C652-AE04-39C0-2383-F91197827E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443" y="198508"/>
            <a:ext cx="4074059" cy="385371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75EBB30A-9964-2A4D-AED4-C58901FAE2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9248" y="3429000"/>
            <a:ext cx="2473503" cy="300746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グループ化 1">
            <a:extLst>
              <a:ext uri="{FF2B5EF4-FFF2-40B4-BE49-F238E27FC236}">
                <a16:creationId xmlns:a16="http://schemas.microsoft.com/office/drawing/2014/main" id="{5B506FB1-36D9-9FF4-A45E-260FAFFC80FB}"/>
              </a:ext>
            </a:extLst>
          </p:cNvPr>
          <p:cNvGrpSpPr/>
          <p:nvPr/>
        </p:nvGrpSpPr>
        <p:grpSpPr>
          <a:xfrm>
            <a:off x="7473597" y="139515"/>
            <a:ext cx="4419601" cy="3142971"/>
            <a:chOff x="7433046" y="198508"/>
            <a:chExt cx="4419601" cy="3142971"/>
          </a:xfrm>
        </p:grpSpPr>
        <p:pic>
          <p:nvPicPr>
            <p:cNvPr id="6152" name="Picture 8">
              <a:extLst>
                <a:ext uri="{FF2B5EF4-FFF2-40B4-BE49-F238E27FC236}">
                  <a16:creationId xmlns:a16="http://schemas.microsoft.com/office/drawing/2014/main" id="{53ABA628-882E-A846-4012-FB209ABE7D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33046" y="424543"/>
              <a:ext cx="4419601" cy="2916936"/>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a:extLst>
                <a:ext uri="{FF2B5EF4-FFF2-40B4-BE49-F238E27FC236}">
                  <a16:creationId xmlns:a16="http://schemas.microsoft.com/office/drawing/2014/main" id="{52A353CC-FF7C-47D4-B964-037E029BB7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83189" y="2593717"/>
              <a:ext cx="2119313" cy="412781"/>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a:extLst>
                <a:ext uri="{FF2B5EF4-FFF2-40B4-BE49-F238E27FC236}">
                  <a16:creationId xmlns:a16="http://schemas.microsoft.com/office/drawing/2014/main" id="{0CCF9F0E-BC9C-D7A7-F02D-30BCD82C90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87528" y="1743762"/>
              <a:ext cx="1029947" cy="1029947"/>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a:extLst>
                <a:ext uri="{FF2B5EF4-FFF2-40B4-BE49-F238E27FC236}">
                  <a16:creationId xmlns:a16="http://schemas.microsoft.com/office/drawing/2014/main" id="{71A45E90-057E-9337-399E-AE96E3E5052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70888" y="198508"/>
              <a:ext cx="1039669" cy="1457414"/>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a:extLst>
                <a:ext uri="{FF2B5EF4-FFF2-40B4-BE49-F238E27FC236}">
                  <a16:creationId xmlns:a16="http://schemas.microsoft.com/office/drawing/2014/main" id="{C22AB54B-081F-BA2F-E92F-03A25CF4930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14802" y="505437"/>
              <a:ext cx="1987699" cy="1619930"/>
            </a:xfrm>
            <a:prstGeom prst="rect">
              <a:avLst/>
            </a:prstGeom>
            <a:noFill/>
            <a:extLst>
              <a:ext uri="{909E8E84-426E-40DD-AFC4-6F175D3DCCD1}">
                <a14:hiddenFill xmlns:a14="http://schemas.microsoft.com/office/drawing/2010/main">
                  <a:solidFill>
                    <a:srgbClr val="FFFFFF"/>
                  </a:solidFill>
                </a14:hiddenFill>
              </a:ext>
            </a:extLst>
          </p:spPr>
        </p:pic>
        <p:pic>
          <p:nvPicPr>
            <p:cNvPr id="6162" name="Picture 18">
              <a:extLst>
                <a:ext uri="{FF2B5EF4-FFF2-40B4-BE49-F238E27FC236}">
                  <a16:creationId xmlns:a16="http://schemas.microsoft.com/office/drawing/2014/main" id="{8CEBC6BE-A1A1-B1DD-36AC-DC5C1818A6F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96380" y="1626490"/>
              <a:ext cx="1173617" cy="117361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40732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8"/>
                                        </p:tgtEl>
                                        <p:attrNameLst>
                                          <p:attrName>style.visibility</p:attrName>
                                        </p:attrNameLst>
                                      </p:cBhvr>
                                      <p:to>
                                        <p:strVal val="visible"/>
                                      </p:to>
                                    </p:set>
                                    <p:animEffect transition="in" filter="fade">
                                      <p:cBhvr>
                                        <p:cTn id="12" dur="500"/>
                                        <p:tgtEl>
                                          <p:spTgt spid="614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E42AF5E-E3B7-C1E4-39E6-125074EEDE0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737" b="89947" l="9970" r="89955">
                        <a14:foregroundMark x1="21429" y1="22619" x2="31647" y2="11971"/>
                        <a14:foregroundMark x1="32440" y1="12269" x2="43328" y2="7176"/>
                        <a14:foregroundMark x1="32093" y1="11673" x2="39633" y2="8697"/>
                        <a14:foregroundMark x1="43452" y1="7507" x2="54117" y2="7507"/>
                        <a14:foregroundMark x1="54117" y1="7507" x2="66939" y2="12434"/>
                        <a14:foregroundMark x1="67932" y1="13922" x2="75794" y2="22487"/>
                        <a14:foregroundMark x1="48834" y1="7804" x2="42882" y2="7804"/>
                        <a14:foregroundMark x1="44916" y1="7176" x2="49727" y2="6878"/>
                        <a14:foregroundMark x1="52331" y1="6878" x2="56920" y2="8102"/>
                        <a14:foregroundMark x1="75694" y1="22917" x2="78175" y2="26224"/>
                      </a14:backgroundRemoval>
                    </a14:imgEffect>
                    <a14:imgEffect>
                      <a14:brightnessContrast bright="20000"/>
                    </a14:imgEffect>
                  </a14:imgLayer>
                </a14:imgProps>
              </a:ext>
            </a:extLst>
          </a:blip>
          <a:srcRect l="11985" t="4794" r="12398" b="6516"/>
          <a:stretch/>
        </p:blipFill>
        <p:spPr>
          <a:xfrm>
            <a:off x="4030926" y="2160375"/>
            <a:ext cx="4130147" cy="3633057"/>
          </a:xfrm>
          <a:prstGeom prst="rect">
            <a:avLst/>
          </a:prstGeom>
        </p:spPr>
      </p:pic>
      <p:sp>
        <p:nvSpPr>
          <p:cNvPr id="5" name="吹き出し: 角を丸めた四角形 4">
            <a:extLst>
              <a:ext uri="{FF2B5EF4-FFF2-40B4-BE49-F238E27FC236}">
                <a16:creationId xmlns:a16="http://schemas.microsoft.com/office/drawing/2014/main" id="{1AF89C3E-582E-FDBC-5472-38D14A723316}"/>
              </a:ext>
            </a:extLst>
          </p:cNvPr>
          <p:cNvSpPr/>
          <p:nvPr/>
        </p:nvSpPr>
        <p:spPr>
          <a:xfrm>
            <a:off x="4545744" y="959208"/>
            <a:ext cx="3074256" cy="1100904"/>
          </a:xfrm>
          <a:prstGeom prst="wedgeRoundRectCallout">
            <a:avLst>
              <a:gd name="adj1" fmla="val 7659"/>
              <a:gd name="adj2" fmla="val 95153"/>
              <a:gd name="adj3" fmla="val 16667"/>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4800" dirty="0">
                <a:solidFill>
                  <a:schemeClr val="tx1"/>
                </a:solidFill>
                <a:latin typeface="UD デジタル 教科書体 NK-B" panose="02020700000000000000" pitchFamily="18" charset="-128"/>
                <a:ea typeface="UD デジタル 教科書体 NK-B" panose="02020700000000000000" pitchFamily="18" charset="-128"/>
              </a:rPr>
              <a:t>１５０ｇ</a:t>
            </a:r>
          </a:p>
        </p:txBody>
      </p:sp>
      <p:pic>
        <p:nvPicPr>
          <p:cNvPr id="5122" name="Picture 2">
            <a:extLst>
              <a:ext uri="{FF2B5EF4-FFF2-40B4-BE49-F238E27FC236}">
                <a16:creationId xmlns:a16="http://schemas.microsoft.com/office/drawing/2014/main" id="{9F9B7DE5-82D1-2B71-E424-032E3DC680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610" y="2072811"/>
            <a:ext cx="3876890" cy="47851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AA59A55-712F-EF90-35C4-2C96EDC7F0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77893" y="1064568"/>
            <a:ext cx="2021826" cy="215661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F0221453-9533-0474-EA2B-FD449778AE0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99719" y="2734805"/>
            <a:ext cx="1714671" cy="218506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73D821A2-3683-1299-0A57-39A6B52BBD9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37502" y="3566755"/>
            <a:ext cx="2488901" cy="3040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48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D3358C7-ABBD-CDBE-5152-F4407ED410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6771" y="4547918"/>
            <a:ext cx="1841004" cy="184100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DBA76807-D500-D450-05A0-2439387993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225" y="4263775"/>
            <a:ext cx="1951971" cy="2409290"/>
          </a:xfrm>
          <a:prstGeom prst="rect">
            <a:avLst/>
          </a:prstGeom>
          <a:noFill/>
          <a:extLst>
            <a:ext uri="{909E8E84-426E-40DD-AFC4-6F175D3DCCD1}">
              <a14:hiddenFill xmlns:a14="http://schemas.microsoft.com/office/drawing/2010/main">
                <a:solidFill>
                  <a:srgbClr val="FFFFFF"/>
                </a:solidFill>
              </a14:hiddenFill>
            </a:ext>
          </a:extLst>
        </p:spPr>
      </p:pic>
      <p:sp>
        <p:nvSpPr>
          <p:cNvPr id="5" name="吹き出し: 四角形 4">
            <a:extLst>
              <a:ext uri="{FF2B5EF4-FFF2-40B4-BE49-F238E27FC236}">
                <a16:creationId xmlns:a16="http://schemas.microsoft.com/office/drawing/2014/main" id="{718E39F3-3B21-DA2F-C29B-2104A785133A}"/>
              </a:ext>
            </a:extLst>
          </p:cNvPr>
          <p:cNvSpPr/>
          <p:nvPr/>
        </p:nvSpPr>
        <p:spPr>
          <a:xfrm>
            <a:off x="551937" y="1114690"/>
            <a:ext cx="5167423" cy="1173126"/>
          </a:xfrm>
          <a:prstGeom prst="wedgeRectCallout">
            <a:avLst>
              <a:gd name="adj1" fmla="val -7561"/>
              <a:gd name="adj2" fmla="val 98225"/>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r>
              <a:rPr kumimoji="1" lang="ja-JP" altLang="en-US" sz="1800" dirty="0">
                <a:solidFill>
                  <a:schemeClr val="tx1"/>
                </a:solidFill>
                <a:latin typeface="HGS創英角ｺﾞｼｯｸUB" panose="020B0900000000000000" pitchFamily="50" charset="-128"/>
                <a:ea typeface="HGS創英角ｺﾞｼｯｸUB" panose="020B0900000000000000" pitchFamily="50" charset="-128"/>
              </a:rPr>
              <a:t>      </a:t>
            </a:r>
            <a:r>
              <a:rPr kumimoji="1" lang="ja-JP" altLang="en-US" sz="1800" dirty="0">
                <a:solidFill>
                  <a:schemeClr val="tx1"/>
                </a:solidFill>
                <a:latin typeface="UD デジタル 教科書体 NK-B" panose="02020700000000000000" pitchFamily="18" charset="-128"/>
                <a:ea typeface="UD デジタル 教科書体 NK-B" panose="02020700000000000000" pitchFamily="18" charset="-128"/>
              </a:rPr>
              <a:t>じ    ぶん　　　   ひつ  よう　　      りょう　　　                           </a:t>
            </a:r>
            <a:endParaRPr kumimoji="1" lang="en-US" altLang="ja-JP" sz="1200" dirty="0">
              <a:solidFill>
                <a:schemeClr val="tx1"/>
              </a:solidFill>
              <a:latin typeface="UD デジタル 教科書体 NK-B" panose="02020700000000000000" pitchFamily="18" charset="-128"/>
              <a:ea typeface="UD デジタル 教科書体 NK-B" panose="02020700000000000000" pitchFamily="18" charset="-128"/>
            </a:endParaRPr>
          </a:p>
          <a:p>
            <a:pPr algn="ctr"/>
            <a:r>
              <a:rPr kumimoji="1" lang="ja-JP" altLang="en-US" sz="4400" dirty="0">
                <a:solidFill>
                  <a:schemeClr val="tx1"/>
                </a:solidFill>
                <a:latin typeface="UD デジタル 教科書体 NK-B" panose="02020700000000000000" pitchFamily="18" charset="-128"/>
                <a:ea typeface="UD デジタル 教科書体 NK-B" panose="02020700000000000000" pitchFamily="18" charset="-128"/>
              </a:rPr>
              <a:t>自分に必要な量</a:t>
            </a:r>
            <a:r>
              <a:rPr lang="ja-JP" altLang="en-US" sz="4400" dirty="0">
                <a:solidFill>
                  <a:schemeClr val="tx1"/>
                </a:solidFill>
                <a:latin typeface="UD デジタル 教科書体 NK-B" panose="02020700000000000000" pitchFamily="18" charset="-128"/>
                <a:ea typeface="UD デジタル 教科書体 NK-B" panose="02020700000000000000" pitchFamily="18" charset="-128"/>
              </a:rPr>
              <a:t>の</a:t>
            </a:r>
            <a:endParaRPr kumimoji="1" lang="en-US" altLang="ja-JP" sz="4400"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6" name="テキスト ボックス 5">
            <a:extLst>
              <a:ext uri="{FF2B5EF4-FFF2-40B4-BE49-F238E27FC236}">
                <a16:creationId xmlns:a16="http://schemas.microsoft.com/office/drawing/2014/main" id="{1B0C0122-017A-7046-8834-B2DB45545C50}"/>
              </a:ext>
            </a:extLst>
          </p:cNvPr>
          <p:cNvSpPr txBox="1"/>
          <p:nvPr/>
        </p:nvSpPr>
        <p:spPr>
          <a:xfrm>
            <a:off x="2214422" y="2747397"/>
            <a:ext cx="7763156" cy="1569660"/>
          </a:xfrm>
          <a:prstGeom prst="rect">
            <a:avLst/>
          </a:prstGeom>
          <a:noFill/>
        </p:spPr>
        <p:txBody>
          <a:bodyPr wrap="square" rtlCol="0">
            <a:spAutoFit/>
          </a:bodyPr>
          <a:lstStyle/>
          <a:p>
            <a:r>
              <a:rPr kumimoji="1" lang="ja-JP" altLang="en-US" sz="1600" dirty="0">
                <a:latin typeface="UD デジタル 教科書体 NK-B" panose="02020700000000000000" pitchFamily="18" charset="-128"/>
                <a:ea typeface="UD デジタル 教科書体 NK-B" panose="02020700000000000000" pitchFamily="18" charset="-128"/>
              </a:rPr>
              <a:t>　　　　　　　　　　　　　　　　　　　                       </a:t>
            </a:r>
            <a:r>
              <a:rPr kumimoji="1" lang="ja-JP" altLang="en-US" sz="2400" dirty="0">
                <a:latin typeface="UD デジタル 教科書体 NK-B" panose="02020700000000000000" pitchFamily="18" charset="-128"/>
                <a:ea typeface="UD デジタル 教科書体 NK-B" panose="02020700000000000000" pitchFamily="18" charset="-128"/>
              </a:rPr>
              <a:t>た</a:t>
            </a:r>
            <a:endParaRPr kumimoji="1" lang="en-US" altLang="ja-JP" sz="1600" dirty="0">
              <a:latin typeface="UD デジタル 教科書体 NK-B" panose="02020700000000000000" pitchFamily="18" charset="-128"/>
              <a:ea typeface="UD デジタル 教科書体 NK-B" panose="02020700000000000000" pitchFamily="18" charset="-128"/>
            </a:endParaRPr>
          </a:p>
          <a:p>
            <a:r>
              <a:rPr kumimoji="1" lang="ja-JP" altLang="en-US" sz="7200" dirty="0">
                <a:latin typeface="UD デジタル 教科書体 NK-B" panose="02020700000000000000" pitchFamily="18" charset="-128"/>
                <a:ea typeface="UD デジタル 教科書体 NK-B" panose="02020700000000000000" pitchFamily="18" charset="-128"/>
              </a:rPr>
              <a:t>ごはんを食べよう！</a:t>
            </a:r>
            <a:endParaRPr kumimoji="1" lang="ja-JP" altLang="en-US" dirty="0">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136360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DBA2752F-A875-2FE3-8313-B9BC44684C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1490" y="2037676"/>
            <a:ext cx="3619993" cy="3297875"/>
          </a:xfrm>
          <a:prstGeom prst="rect">
            <a:avLst/>
          </a:prstGeom>
          <a:noFill/>
          <a:extLst>
            <a:ext uri="{909E8E84-426E-40DD-AFC4-6F175D3DCCD1}">
              <a14:hiddenFill xmlns:a14="http://schemas.microsoft.com/office/drawing/2010/main">
                <a:solidFill>
                  <a:srgbClr val="FFFFFF"/>
                </a:solidFill>
              </a14:hiddenFill>
            </a:ext>
          </a:extLst>
        </p:spPr>
      </p:pic>
      <p:sp>
        <p:nvSpPr>
          <p:cNvPr id="3" name="吹き出し: 角を丸めた四角形 2">
            <a:extLst>
              <a:ext uri="{FF2B5EF4-FFF2-40B4-BE49-F238E27FC236}">
                <a16:creationId xmlns:a16="http://schemas.microsoft.com/office/drawing/2014/main" id="{BAB5D432-0DEC-4DE3-DCA2-9ACF6DAE2A01}"/>
              </a:ext>
            </a:extLst>
          </p:cNvPr>
          <p:cNvSpPr/>
          <p:nvPr/>
        </p:nvSpPr>
        <p:spPr>
          <a:xfrm>
            <a:off x="1185783" y="347074"/>
            <a:ext cx="3282307" cy="1240941"/>
          </a:xfrm>
          <a:prstGeom prst="wedgeRoundRectCallout">
            <a:avLst>
              <a:gd name="adj1" fmla="val 69681"/>
              <a:gd name="adj2" fmla="val 151710"/>
              <a:gd name="adj3" fmla="val 16667"/>
            </a:avLst>
          </a:prstGeom>
          <a:ln w="38100"/>
        </p:spPr>
        <p:style>
          <a:lnRef idx="2">
            <a:schemeClr val="accent4"/>
          </a:lnRef>
          <a:fillRef idx="1">
            <a:schemeClr val="lt1"/>
          </a:fillRef>
          <a:effectRef idx="0">
            <a:schemeClr val="accent4"/>
          </a:effectRef>
          <a:fontRef idx="minor">
            <a:schemeClr val="dk1"/>
          </a:fontRef>
        </p:style>
        <p:txBody>
          <a:bodyPr rtlCol="0" anchor="ctr"/>
          <a:lstStyle/>
          <a:p>
            <a:r>
              <a:rPr kumimoji="1" lang="ja-JP" altLang="en-US" dirty="0">
                <a:latin typeface="UD デジタル 教科書体 NK-B" panose="02020700000000000000" pitchFamily="18" charset="-128"/>
                <a:ea typeface="UD デジタル 教科書体 NK-B" panose="02020700000000000000" pitchFamily="18" charset="-128"/>
              </a:rPr>
              <a:t>       たん すい　 か   ぶつ</a:t>
            </a:r>
            <a:endParaRPr kumimoji="1" lang="en-US" altLang="ja-JP" dirty="0">
              <a:latin typeface="UD デジタル 教科書体 NK-B" panose="02020700000000000000" pitchFamily="18" charset="-128"/>
              <a:ea typeface="UD デジタル 教科書体 NK-B" panose="02020700000000000000" pitchFamily="18" charset="-128"/>
            </a:endParaRPr>
          </a:p>
          <a:p>
            <a:pPr algn="ctr"/>
            <a:r>
              <a:rPr lang="ja-JP" altLang="en-US" sz="4000" dirty="0">
                <a:latin typeface="UD デジタル 教科書体 NK-B" panose="02020700000000000000" pitchFamily="18" charset="-128"/>
                <a:ea typeface="UD デジタル 教科書体 NK-B" panose="02020700000000000000" pitchFamily="18" charset="-128"/>
              </a:rPr>
              <a:t>炭水化物</a:t>
            </a:r>
            <a:endParaRPr lang="en-US" altLang="ja-JP" sz="4000" dirty="0">
              <a:latin typeface="UD デジタル 教科書体 NK-B" panose="02020700000000000000" pitchFamily="18" charset="-128"/>
              <a:ea typeface="UD デジタル 教科書体 NK-B" panose="02020700000000000000" pitchFamily="18" charset="-128"/>
            </a:endParaRPr>
          </a:p>
        </p:txBody>
      </p:sp>
      <p:sp>
        <p:nvSpPr>
          <p:cNvPr id="4" name="吹き出し: 角を丸めた四角形 3">
            <a:extLst>
              <a:ext uri="{FF2B5EF4-FFF2-40B4-BE49-F238E27FC236}">
                <a16:creationId xmlns:a16="http://schemas.microsoft.com/office/drawing/2014/main" id="{D4D2CB3E-E2DC-E542-8987-CD741C906411}"/>
              </a:ext>
            </a:extLst>
          </p:cNvPr>
          <p:cNvSpPr/>
          <p:nvPr/>
        </p:nvSpPr>
        <p:spPr>
          <a:xfrm>
            <a:off x="342666" y="2281124"/>
            <a:ext cx="3282307" cy="1240939"/>
          </a:xfrm>
          <a:prstGeom prst="wedgeRoundRectCallout">
            <a:avLst>
              <a:gd name="adj1" fmla="val 74383"/>
              <a:gd name="adj2" fmla="val 57270"/>
              <a:gd name="adj3" fmla="val 16667"/>
            </a:avLst>
          </a:prstGeom>
          <a:ln w="38100">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ja-JP" altLang="en-US" dirty="0">
                <a:latin typeface="HGP創英角ｺﾞｼｯｸUB" panose="020B0900000000000000" pitchFamily="50" charset="-128"/>
                <a:ea typeface="HGP創英角ｺﾞｼｯｸUB" panose="020B0900000000000000" pitchFamily="50" charset="-128"/>
              </a:rPr>
              <a:t>　　　　　　　　　　　 </a:t>
            </a:r>
            <a:r>
              <a:rPr lang="ja-JP" altLang="en-US" dirty="0">
                <a:latin typeface="UD デジタル 教科書体 NK-B" panose="02020700000000000000" pitchFamily="18" charset="-128"/>
                <a:ea typeface="UD デジタル 教科書体 NK-B" panose="02020700000000000000" pitchFamily="18" charset="-128"/>
              </a:rPr>
              <a:t>しつ</a:t>
            </a:r>
            <a:endParaRPr kumimoji="1" lang="en-US" altLang="ja-JP" dirty="0">
              <a:latin typeface="UD デジタル 教科書体 NK-B" panose="02020700000000000000" pitchFamily="18" charset="-128"/>
              <a:ea typeface="UD デジタル 教科書体 NK-B" panose="02020700000000000000" pitchFamily="18" charset="-128"/>
            </a:endParaRPr>
          </a:p>
          <a:p>
            <a:pPr algn="ctr"/>
            <a:r>
              <a:rPr lang="ja-JP" altLang="en-US" sz="4000" dirty="0">
                <a:latin typeface="UD デジタル 教科書体 NK-B" panose="02020700000000000000" pitchFamily="18" charset="-128"/>
                <a:ea typeface="UD デジタル 教科書体 NK-B" panose="02020700000000000000" pitchFamily="18" charset="-128"/>
              </a:rPr>
              <a:t>たんぱく質</a:t>
            </a:r>
            <a:endParaRPr lang="en-US" altLang="ja-JP" sz="4000" dirty="0">
              <a:latin typeface="UD デジタル 教科書体 NK-B" panose="02020700000000000000" pitchFamily="18" charset="-128"/>
              <a:ea typeface="UD デジタル 教科書体 NK-B" panose="02020700000000000000" pitchFamily="18" charset="-128"/>
            </a:endParaRPr>
          </a:p>
        </p:txBody>
      </p:sp>
      <p:sp>
        <p:nvSpPr>
          <p:cNvPr id="5" name="吹き出し: 角を丸めた四角形 4">
            <a:extLst>
              <a:ext uri="{FF2B5EF4-FFF2-40B4-BE49-F238E27FC236}">
                <a16:creationId xmlns:a16="http://schemas.microsoft.com/office/drawing/2014/main" id="{B0808218-45FA-31B9-0B4D-2B654C8522AE}"/>
              </a:ext>
            </a:extLst>
          </p:cNvPr>
          <p:cNvSpPr/>
          <p:nvPr/>
        </p:nvSpPr>
        <p:spPr>
          <a:xfrm>
            <a:off x="7260994" y="347074"/>
            <a:ext cx="3282307" cy="1240940"/>
          </a:xfrm>
          <a:prstGeom prst="wedgeRoundRectCallout">
            <a:avLst>
              <a:gd name="adj1" fmla="val -58508"/>
              <a:gd name="adj2" fmla="val 133906"/>
              <a:gd name="adj3" fmla="val 16667"/>
            </a:avLst>
          </a:prstGeom>
          <a:ln w="38100"/>
        </p:spPr>
        <p:style>
          <a:lnRef idx="2">
            <a:schemeClr val="accent4"/>
          </a:lnRef>
          <a:fillRef idx="1">
            <a:schemeClr val="lt1"/>
          </a:fillRef>
          <a:effectRef idx="0">
            <a:schemeClr val="accent4"/>
          </a:effectRef>
          <a:fontRef idx="minor">
            <a:schemeClr val="dk1"/>
          </a:fontRef>
        </p:style>
        <p:txBody>
          <a:bodyPr rtlCol="0" anchor="ctr"/>
          <a:lstStyle/>
          <a:p>
            <a:r>
              <a:rPr lang="ja-JP" altLang="en-US" dirty="0">
                <a:latin typeface="UD デジタル 教科書体 NK-B" panose="02020700000000000000" pitchFamily="18" charset="-128"/>
                <a:ea typeface="UD デジタル 教科書体 NK-B" panose="02020700000000000000" pitchFamily="18" charset="-128"/>
              </a:rPr>
              <a:t>                し   し</a:t>
            </a:r>
            <a:r>
              <a:rPr kumimoji="1" lang="ja-JP" altLang="en-US" dirty="0">
                <a:latin typeface="UD デジタル 教科書体 NK-B" panose="02020700000000000000" pitchFamily="18" charset="-128"/>
                <a:ea typeface="UD デジタル 教科書体 NK-B" panose="02020700000000000000" pitchFamily="18" charset="-128"/>
              </a:rPr>
              <a:t>つ</a:t>
            </a:r>
            <a:endParaRPr kumimoji="1" lang="en-US" altLang="ja-JP" dirty="0">
              <a:latin typeface="UD デジタル 教科書体 NK-B" panose="02020700000000000000" pitchFamily="18" charset="-128"/>
              <a:ea typeface="UD デジタル 教科書体 NK-B" panose="02020700000000000000" pitchFamily="18" charset="-128"/>
            </a:endParaRPr>
          </a:p>
          <a:p>
            <a:pPr algn="ctr"/>
            <a:r>
              <a:rPr lang="ja-JP" altLang="en-US" sz="4000" dirty="0">
                <a:latin typeface="UD デジタル 教科書体 NK-B" panose="02020700000000000000" pitchFamily="18" charset="-128"/>
                <a:ea typeface="UD デジタル 教科書体 NK-B" panose="02020700000000000000" pitchFamily="18" charset="-128"/>
              </a:rPr>
              <a:t>脂質</a:t>
            </a:r>
            <a:endParaRPr kumimoji="1" lang="ja-JP" altLang="en-US" dirty="0">
              <a:latin typeface="UD デジタル 教科書体 NK-B" panose="02020700000000000000" pitchFamily="18" charset="-128"/>
              <a:ea typeface="UD デジタル 教科書体 NK-B" panose="02020700000000000000" pitchFamily="18" charset="-128"/>
            </a:endParaRPr>
          </a:p>
        </p:txBody>
      </p:sp>
      <p:sp>
        <p:nvSpPr>
          <p:cNvPr id="6" name="吹き出し: 角を丸めた四角形 5">
            <a:extLst>
              <a:ext uri="{FF2B5EF4-FFF2-40B4-BE49-F238E27FC236}">
                <a16:creationId xmlns:a16="http://schemas.microsoft.com/office/drawing/2014/main" id="{FC0DC780-6937-E3E8-E311-79C3796B7BB6}"/>
              </a:ext>
            </a:extLst>
          </p:cNvPr>
          <p:cNvSpPr/>
          <p:nvPr/>
        </p:nvSpPr>
        <p:spPr>
          <a:xfrm>
            <a:off x="661153" y="4198264"/>
            <a:ext cx="3282307" cy="1242000"/>
          </a:xfrm>
          <a:prstGeom prst="wedgeRoundRectCallout">
            <a:avLst>
              <a:gd name="adj1" fmla="val 86647"/>
              <a:gd name="adj2" fmla="val -44921"/>
              <a:gd name="adj3" fmla="val 16667"/>
            </a:avLst>
          </a:prstGeom>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ja-JP" altLang="en-US" dirty="0">
                <a:latin typeface="UD デジタル 教科書体 NK-B" panose="02020700000000000000" pitchFamily="18" charset="-128"/>
                <a:ea typeface="UD デジタル 教科書体 NK-B" panose="02020700000000000000" pitchFamily="18" charset="-128"/>
              </a:rPr>
              <a:t>て</a:t>
            </a:r>
            <a:r>
              <a:rPr kumimoji="1" lang="ja-JP" altLang="en-US" dirty="0">
                <a:latin typeface="UD デジタル 教科書体 NK-B" panose="02020700000000000000" pitchFamily="18" charset="-128"/>
                <a:ea typeface="UD デジタル 教科書体 NK-B" panose="02020700000000000000" pitchFamily="18" charset="-128"/>
              </a:rPr>
              <a:t>つ</a:t>
            </a:r>
            <a:endParaRPr kumimoji="1" lang="en-US" altLang="ja-JP" dirty="0">
              <a:latin typeface="UD デジタル 教科書体 NK-B" panose="02020700000000000000" pitchFamily="18" charset="-128"/>
              <a:ea typeface="UD デジタル 教科書体 NK-B" panose="02020700000000000000" pitchFamily="18" charset="-128"/>
            </a:endParaRPr>
          </a:p>
          <a:p>
            <a:pPr algn="ctr"/>
            <a:r>
              <a:rPr lang="ja-JP" altLang="en-US" sz="4000" dirty="0">
                <a:latin typeface="UD デジタル 教科書体 NK-B" panose="02020700000000000000" pitchFamily="18" charset="-128"/>
                <a:ea typeface="UD デジタル 教科書体 NK-B" panose="02020700000000000000" pitchFamily="18" charset="-128"/>
              </a:rPr>
              <a:t>鉄</a:t>
            </a:r>
            <a:endParaRPr lang="en-US" altLang="ja-JP" sz="4000" dirty="0">
              <a:latin typeface="UD デジタル 教科書体 NK-B" panose="02020700000000000000" pitchFamily="18" charset="-128"/>
              <a:ea typeface="UD デジタル 教科書体 NK-B" panose="02020700000000000000" pitchFamily="18" charset="-128"/>
            </a:endParaRPr>
          </a:p>
        </p:txBody>
      </p:sp>
      <p:sp>
        <p:nvSpPr>
          <p:cNvPr id="7" name="吹き出し: 角を丸めた四角形 6">
            <a:extLst>
              <a:ext uri="{FF2B5EF4-FFF2-40B4-BE49-F238E27FC236}">
                <a16:creationId xmlns:a16="http://schemas.microsoft.com/office/drawing/2014/main" id="{64E88C82-0D54-A45A-F53C-64EB53E27EC7}"/>
              </a:ext>
            </a:extLst>
          </p:cNvPr>
          <p:cNvSpPr/>
          <p:nvPr/>
        </p:nvSpPr>
        <p:spPr>
          <a:xfrm>
            <a:off x="8520490" y="2257497"/>
            <a:ext cx="3282307" cy="1240940"/>
          </a:xfrm>
          <a:prstGeom prst="wedgeRoundRectCallout">
            <a:avLst>
              <a:gd name="adj1" fmla="val -76856"/>
              <a:gd name="adj2" fmla="val 41558"/>
              <a:gd name="adj3" fmla="val 16667"/>
            </a:avLst>
          </a:prstGeom>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ja-JP" altLang="en-US" sz="4000" dirty="0">
                <a:latin typeface="UD デジタル 教科書体 NK-B" panose="02020700000000000000" pitchFamily="18" charset="-128"/>
                <a:ea typeface="UD デジタル 教科書体 NK-B" panose="02020700000000000000" pitchFamily="18" charset="-128"/>
              </a:rPr>
              <a:t>カルシウム</a:t>
            </a:r>
            <a:endParaRPr lang="en-US" altLang="ja-JP" sz="4000" dirty="0">
              <a:latin typeface="UD デジタル 教科書体 NK-B" panose="02020700000000000000" pitchFamily="18" charset="-128"/>
              <a:ea typeface="UD デジタル 教科書体 NK-B" panose="02020700000000000000" pitchFamily="18" charset="-128"/>
            </a:endParaRPr>
          </a:p>
        </p:txBody>
      </p:sp>
      <p:pic>
        <p:nvPicPr>
          <p:cNvPr id="9218" name="Picture 2">
            <a:extLst>
              <a:ext uri="{FF2B5EF4-FFF2-40B4-BE49-F238E27FC236}">
                <a16:creationId xmlns:a16="http://schemas.microsoft.com/office/drawing/2014/main" id="{04255B20-A847-E140-062A-35A197D5E6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924" y="2394133"/>
            <a:ext cx="493052" cy="588947"/>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74389932-2D3A-5350-62BD-E820756807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5830" y="796736"/>
            <a:ext cx="630428" cy="630428"/>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a:extLst>
              <a:ext uri="{FF2B5EF4-FFF2-40B4-BE49-F238E27FC236}">
                <a16:creationId xmlns:a16="http://schemas.microsoft.com/office/drawing/2014/main" id="{35418B18-4725-7301-F1A6-EB16CE9795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1260" y="4601497"/>
            <a:ext cx="619296" cy="669677"/>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a:extLst>
              <a:ext uri="{FF2B5EF4-FFF2-40B4-BE49-F238E27FC236}">
                <a16:creationId xmlns:a16="http://schemas.microsoft.com/office/drawing/2014/main" id="{9D4BB351-8F2B-ECE1-6AB6-FDF27DA9EC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49218" y="2983080"/>
            <a:ext cx="611497" cy="5370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DD3A84B6-3DC5-3195-8946-2E0C8A0A1C1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85783" y="587839"/>
            <a:ext cx="671652" cy="75364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9EC8304E-D836-9730-A3A6-12D27375CBD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94607" y="270207"/>
            <a:ext cx="1472664" cy="1893988"/>
          </a:xfrm>
          <a:prstGeom prst="rect">
            <a:avLst/>
          </a:prstGeom>
          <a:noFill/>
          <a:extLst>
            <a:ext uri="{909E8E84-426E-40DD-AFC4-6F175D3DCCD1}">
              <a14:hiddenFill xmlns:a14="http://schemas.microsoft.com/office/drawing/2010/main">
                <a:solidFill>
                  <a:srgbClr val="FFFFFF"/>
                </a:solidFill>
              </a14:hiddenFill>
            </a:ext>
          </a:extLst>
        </p:spPr>
      </p:pic>
      <p:sp>
        <p:nvSpPr>
          <p:cNvPr id="9" name="吹き出し: 角を丸めた四角形 8">
            <a:extLst>
              <a:ext uri="{FF2B5EF4-FFF2-40B4-BE49-F238E27FC236}">
                <a16:creationId xmlns:a16="http://schemas.microsoft.com/office/drawing/2014/main" id="{322A81F3-0FBD-D506-32FD-46441CC6C4F5}"/>
              </a:ext>
            </a:extLst>
          </p:cNvPr>
          <p:cNvSpPr/>
          <p:nvPr/>
        </p:nvSpPr>
        <p:spPr>
          <a:xfrm>
            <a:off x="4454846" y="5440264"/>
            <a:ext cx="3282307" cy="1242000"/>
          </a:xfrm>
          <a:prstGeom prst="wedgeRoundRectCallout">
            <a:avLst>
              <a:gd name="adj1" fmla="val 4869"/>
              <a:gd name="adj2" fmla="val -135169"/>
              <a:gd name="adj3" fmla="val 16667"/>
            </a:avLst>
          </a:prstGeom>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ja-JP" altLang="en-US" sz="4000" dirty="0">
                <a:latin typeface="UD デジタル 教科書体 NK-B" panose="02020700000000000000" pitchFamily="18" charset="-128"/>
                <a:ea typeface="UD デジタル 教科書体 NK-B" panose="02020700000000000000" pitchFamily="18" charset="-128"/>
              </a:rPr>
              <a:t>ビタミン</a:t>
            </a:r>
            <a:endParaRPr lang="en-US" altLang="ja-JP" sz="4000" baseline="-10000" dirty="0">
              <a:latin typeface="UD デジタル 教科書体 NK-B" panose="02020700000000000000" pitchFamily="18" charset="-128"/>
              <a:ea typeface="UD デジタル 教科書体 NK-B" panose="02020700000000000000" pitchFamily="18" charset="-128"/>
            </a:endParaRPr>
          </a:p>
        </p:txBody>
      </p:sp>
      <p:sp>
        <p:nvSpPr>
          <p:cNvPr id="12" name="吹き出し: 角を丸めた四角形 11">
            <a:extLst>
              <a:ext uri="{FF2B5EF4-FFF2-40B4-BE49-F238E27FC236}">
                <a16:creationId xmlns:a16="http://schemas.microsoft.com/office/drawing/2014/main" id="{A9610F62-1D17-8F02-2C2C-E4E0A19A3AF7}"/>
              </a:ext>
            </a:extLst>
          </p:cNvPr>
          <p:cNvSpPr/>
          <p:nvPr/>
        </p:nvSpPr>
        <p:spPr>
          <a:xfrm>
            <a:off x="8172659" y="4279707"/>
            <a:ext cx="3588056" cy="1240941"/>
          </a:xfrm>
          <a:prstGeom prst="wedgeRoundRectCallout">
            <a:avLst>
              <a:gd name="adj1" fmla="val -78148"/>
              <a:gd name="adj2" fmla="val -64594"/>
              <a:gd name="adj3" fmla="val 16667"/>
            </a:avLst>
          </a:prstGeom>
          <a:ln w="38100"/>
        </p:spPr>
        <p:style>
          <a:lnRef idx="2">
            <a:schemeClr val="accent4"/>
          </a:lnRef>
          <a:fillRef idx="1">
            <a:schemeClr val="lt1"/>
          </a:fillRef>
          <a:effectRef idx="0">
            <a:schemeClr val="accent4"/>
          </a:effectRef>
          <a:fontRef idx="minor">
            <a:schemeClr val="dk1"/>
          </a:fontRef>
        </p:style>
        <p:txBody>
          <a:bodyPr rtlCol="0" anchor="ctr"/>
          <a:lstStyle/>
          <a:p>
            <a:r>
              <a:rPr lang="ja-JP" altLang="en-US" dirty="0">
                <a:latin typeface="UD デジタル 教科書体 NK-B" panose="02020700000000000000" pitchFamily="18" charset="-128"/>
                <a:ea typeface="UD デジタル 教科書体 NK-B" panose="02020700000000000000" pitchFamily="18" charset="-128"/>
              </a:rPr>
              <a:t>　　　しょく もつ</a:t>
            </a:r>
            <a:endParaRPr kumimoji="1" lang="en-US" altLang="ja-JP" dirty="0">
              <a:latin typeface="UD デジタル 教科書体 NK-B" panose="02020700000000000000" pitchFamily="18" charset="-128"/>
              <a:ea typeface="UD デジタル 教科書体 NK-B" panose="02020700000000000000" pitchFamily="18" charset="-128"/>
            </a:endParaRPr>
          </a:p>
          <a:p>
            <a:pPr algn="ctr"/>
            <a:r>
              <a:rPr lang="ja-JP" altLang="en-US" sz="4000" dirty="0">
                <a:latin typeface="UD デジタル 教科書体 NK-B" panose="02020700000000000000" pitchFamily="18" charset="-128"/>
                <a:ea typeface="UD デジタル 教科書体 NK-B" panose="02020700000000000000" pitchFamily="18" charset="-128"/>
              </a:rPr>
              <a:t>食物せんい</a:t>
            </a:r>
            <a:endParaRPr lang="en-US" altLang="ja-JP" sz="4000" dirty="0">
              <a:latin typeface="UD デジタル 教科書体 NK-B" panose="02020700000000000000" pitchFamily="18" charset="-128"/>
              <a:ea typeface="UD デジタル 教科書体 NK-B" panose="02020700000000000000" pitchFamily="18" charset="-128"/>
            </a:endParaRPr>
          </a:p>
        </p:txBody>
      </p:sp>
      <p:pic>
        <p:nvPicPr>
          <p:cNvPr id="1026" name="Picture 2">
            <a:extLst>
              <a:ext uri="{FF2B5EF4-FFF2-40B4-BE49-F238E27FC236}">
                <a16:creationId xmlns:a16="http://schemas.microsoft.com/office/drawing/2014/main" id="{816D9395-86DC-C8C8-6643-CF5C42DE5C7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78285" y="4301613"/>
            <a:ext cx="599768" cy="599768"/>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CD05E8B2-A2D9-F9DF-6503-9365921458AB}"/>
              </a:ext>
            </a:extLst>
          </p:cNvPr>
          <p:cNvSpPr txBox="1"/>
          <p:nvPr/>
        </p:nvSpPr>
        <p:spPr>
          <a:xfrm>
            <a:off x="9402455" y="6488668"/>
            <a:ext cx="2789545" cy="369332"/>
          </a:xfrm>
          <a:prstGeom prst="rect">
            <a:avLst/>
          </a:prstGeom>
          <a:noFill/>
        </p:spPr>
        <p:txBody>
          <a:bodyPr wrap="square" rtlCol="0">
            <a:spAutoFit/>
          </a:bodyPr>
          <a:lstStyle/>
          <a:p>
            <a:r>
              <a:rPr kumimoji="1" lang="en-US" altLang="ja-JP" dirty="0">
                <a:latin typeface="UD デジタル 教科書体 NK-B" panose="02020700000000000000" pitchFamily="18" charset="-128"/>
                <a:ea typeface="UD デジタル 教科書体 NK-B" panose="02020700000000000000" pitchFamily="18" charset="-128"/>
              </a:rPr>
              <a:t>【</a:t>
            </a:r>
            <a:r>
              <a:rPr kumimoji="1" lang="ja-JP" altLang="en-US" dirty="0">
                <a:latin typeface="UD デジタル 教科書体 NK-B" panose="02020700000000000000" pitchFamily="18" charset="-128"/>
                <a:ea typeface="UD デジタル 教科書体 NK-B" panose="02020700000000000000" pitchFamily="18" charset="-128"/>
              </a:rPr>
              <a:t>８訂食品成分表より</a:t>
            </a:r>
            <a:r>
              <a:rPr kumimoji="1" lang="en-US" altLang="ja-JP" dirty="0">
                <a:latin typeface="UD デジタル 教科書体 NK-B" panose="02020700000000000000" pitchFamily="18" charset="-128"/>
                <a:ea typeface="UD デジタル 教科書体 NK-B" panose="02020700000000000000" pitchFamily="18" charset="-128"/>
              </a:rPr>
              <a:t>】</a:t>
            </a:r>
            <a:endParaRPr kumimoji="1" lang="ja-JP" altLang="en-US" dirty="0">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32774049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F1A2AEF-1404-A20F-4703-BD6DEE32074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630588" y="366324"/>
            <a:ext cx="8183802" cy="6141333"/>
          </a:xfrm>
          <a:prstGeom prst="rect">
            <a:avLst/>
          </a:prstGeom>
        </p:spPr>
      </p:pic>
      <p:pic>
        <p:nvPicPr>
          <p:cNvPr id="2" name="Picture 2">
            <a:extLst>
              <a:ext uri="{FF2B5EF4-FFF2-40B4-BE49-F238E27FC236}">
                <a16:creationId xmlns:a16="http://schemas.microsoft.com/office/drawing/2014/main" id="{19C23CB8-4DDB-553F-812D-ED371DD74A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993" y="4211959"/>
            <a:ext cx="2034042" cy="2615975"/>
          </a:xfrm>
          <a:prstGeom prst="rect">
            <a:avLst/>
          </a:prstGeom>
          <a:noFill/>
          <a:extLst>
            <a:ext uri="{909E8E84-426E-40DD-AFC4-6F175D3DCCD1}">
              <a14:hiddenFill xmlns:a14="http://schemas.microsoft.com/office/drawing/2010/main">
                <a:solidFill>
                  <a:srgbClr val="FFFFFF"/>
                </a:solidFill>
              </a14:hiddenFill>
            </a:ext>
          </a:extLst>
        </p:spPr>
      </p:pic>
      <p:pic>
        <p:nvPicPr>
          <p:cNvPr id="7" name="図 6">
            <a:extLst>
              <a:ext uri="{FF2B5EF4-FFF2-40B4-BE49-F238E27FC236}">
                <a16:creationId xmlns:a16="http://schemas.microsoft.com/office/drawing/2014/main" id="{B1775079-8B68-F110-F41E-EE201FA150DB}"/>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778" b="90061" l="12935" r="84459">
                        <a14:foregroundMark x1="26469" y1="17609" x2="47698" y2="14984"/>
                        <a14:foregroundMark x1="47698" y1="14984" x2="67171" y2="17407"/>
                        <a14:foregroundMark x1="67171" y1="17407" x2="75167" y2="28150"/>
                        <a14:foregroundMark x1="75167" y1="28150" x2="76590" y2="46123"/>
                        <a14:foregroundMark x1="61114" y1="10743" x2="40491" y2="9410"/>
                        <a14:foregroundMark x1="40733" y1="9410" x2="29618" y2="19063"/>
                        <a14:foregroundMark x1="29618" y1="19063" x2="13022" y2="50040"/>
                        <a14:foregroundMark x1="13022" y1="50040" x2="12962" y2="51333"/>
                        <a14:foregroundMark x1="34827" y1="85097" x2="45383" y2="90506"/>
                        <a14:foregroundMark x1="60171" y1="88417" x2="62114" y2="86712"/>
                        <a14:foregroundMark x1="80042" y1="67084" x2="80042" y2="67084"/>
                        <a14:foregroundMark x1="80042" y1="67084" x2="80042" y2="32997"/>
                        <a14:foregroundMark x1="84282" y1="42140" x2="83222" y2="59208"/>
                        <a14:foregroundMark x1="82011" y1="36268" x2="76257" y2="23304"/>
                        <a14:foregroundMark x1="76257" y1="23304" x2="72683" y2="21850"/>
                        <a14:foregroundMark x1="53028" y1="8118" x2="46124" y2="9410"/>
                        <a14:foregroundMark x1="46124" y1="9410" x2="26984" y2="15630"/>
                        <a14:foregroundMark x1="26984" y1="15630" x2="26984" y2="15630"/>
                        <a14:foregroundMark x1="28437" y1="14661" x2="28437" y2="14661"/>
                        <a14:foregroundMark x1="28437" y1="14661" x2="43671" y2="9087"/>
                        <a14:foregroundMark x1="39007" y1="9087" x2="39007" y2="9087"/>
                        <a14:foregroundMark x1="39007" y1="9087" x2="29679" y2="14540"/>
                        <a14:foregroundMark x1="29679" y1="14540" x2="29679" y2="14661"/>
                        <a14:foregroundMark x1="40733" y1="9410" x2="50999" y2="7068"/>
                        <a14:foregroundMark x1="50999" y1="7068" x2="76863" y2="24475"/>
                        <a14:foregroundMark x1="76590" y1="24152" x2="68383" y2="15590"/>
                        <a14:foregroundMark x1="68383" y1="15590" x2="48849" y2="8441"/>
                        <a14:foregroundMark x1="47365" y1="7795" x2="35039" y2="10460"/>
                        <a14:foregroundMark x1="35039" y1="10460" x2="29437" y2="14015"/>
                        <a14:foregroundMark x1="39491" y1="9087" x2="48849" y2="8118"/>
                        <a14:foregroundMark x1="52514" y1="8118" x2="64082" y2="11834"/>
                        <a14:foregroundMark x1="64082" y1="11834" x2="79073" y2="26454"/>
                        <a14:foregroundMark x1="79073" y1="26454" x2="69079" y2="15711"/>
                        <a14:foregroundMark x1="69079" y1="15711" x2="65051" y2="13368"/>
                        <a14:foregroundMark x1="65051" y1="13368" x2="56360" y2="9168"/>
                        <a14:foregroundMark x1="56360" y1="9168" x2="53028" y2="9087"/>
                        <a14:foregroundMark x1="52786" y1="7795" x2="65021" y2="12359"/>
                        <a14:foregroundMark x1="65021" y1="12359" x2="75045" y2="23425"/>
                        <a14:foregroundMark x1="75045" y1="23425" x2="75863" y2="25485"/>
                        <a14:foregroundMark x1="48607" y1="7795" x2="38280" y2="10420"/>
                        <a14:foregroundMark x1="38764" y1="9087" x2="49091" y2="5816"/>
                        <a14:foregroundMark x1="54240" y1="7472" x2="62079" y2="9922"/>
                        <a14:foregroundMark x1="66051" y1="12682" x2="69589" y2="15160"/>
                        <a14:foregroundMark x1="77614" y1="23831" x2="77832" y2="24475"/>
                        <a14:foregroundMark x1="69958" y1="15630" x2="75621" y2="22536"/>
                        <a14:foregroundMark x1="64325" y1="11712" x2="62841" y2="11066"/>
                        <a14:foregroundMark x1="17540" y1="68808" x2="42533" y2="88646"/>
                        <a14:foregroundMark x1="27835" y1="84498" x2="27658" y2="82303"/>
                        <a14:backgroundMark x1="72925" y1="17609" x2="77105" y2="20234"/>
                        <a14:backgroundMark x1="75136" y1="19588" x2="78316" y2="22536"/>
                        <a14:backgroundMark x1="70279" y1="15274" x2="64022" y2="10218"/>
                        <a14:backgroundMark x1="73168" y1="17609" x2="70704" y2="15618"/>
                        <a14:backgroundMark x1="64022" y1="10218" x2="61872" y2="9410"/>
                        <a14:backgroundMark x1="44912" y1="6462" x2="49576" y2="5816"/>
                        <a14:backgroundMark x1="84949" y1="39540" x2="93065" y2="41195"/>
                        <a14:backgroundMark x1="83979" y1="37924" x2="86190" y2="44790"/>
                        <a14:backgroundMark x1="26749" y1="85455" x2="40745" y2="92606"/>
                        <a14:backgroundMark x1="30930" y1="86263" x2="27052" y2="84687"/>
                        <a14:backgroundMark x1="37595" y1="90182" x2="42533" y2="91192"/>
                        <a14:backgroundMark x1="56771" y1="90505" x2="63163" y2="87515"/>
                        <a14:backgroundMark x1="44865" y1="6465" x2="49803" y2="5455"/>
                        <a14:backgroundMark x1="48925" y1="6465" x2="46319" y2="6465"/>
                        <a14:backgroundMark x1="77401" y1="22788" x2="76825" y2="18141"/>
                        <a14:backgroundMark x1="66071" y1="10788" x2="68979" y2="11111"/>
                        <a14:backgroundMark x1="76825" y1="21455" x2="80309" y2="24808"/>
                        <a14:backgroundMark x1="84671" y1="41495" x2="85822" y2="36121"/>
                        <a14:backgroundMark x1="36141" y1="88202" x2="43987" y2="91838"/>
                        <a14:backgroundMark x1="38473" y1="88848" x2="38473" y2="88848"/>
                        <a14:backgroundMark x1="38473" y1="88848" x2="37322" y2="89859"/>
                        <a14:backgroundMark x1="56498" y1="89859" x2="46713" y2="91394"/>
                        <a14:backgroundMark x1="46713" y1="91394" x2="38473" y2="89172"/>
                        <a14:backgroundMark x1="54468" y1="90869" x2="41381" y2="93778"/>
                        <a14:backgroundMark x1="41381" y1="93778" x2="39049" y2="89859"/>
                        <a14:backgroundMark x1="27446" y1="82828" x2="37140" y2="89455"/>
                        <a14:backgroundMark x1="37140" y1="89455" x2="42836" y2="91192"/>
                        <a14:backgroundMark x1="84368" y1="40808" x2="84974" y2="42465"/>
                      </a14:backgroundRemoval>
                    </a14:imgEffect>
                    <a14:imgEffect>
                      <a14:brightnessContrast contrast="20000"/>
                    </a14:imgEffect>
                  </a14:imgLayer>
                </a14:imgProps>
              </a:ext>
              <a:ext uri="{28A0092B-C50C-407E-A947-70E740481C1C}">
                <a14:useLocalDpi xmlns:a14="http://schemas.microsoft.com/office/drawing/2010/main" val="0"/>
              </a:ext>
            </a:extLst>
          </a:blip>
          <a:srcRect l="11250" t="5244" r="13749" b="5244"/>
          <a:stretch/>
        </p:blipFill>
        <p:spPr>
          <a:xfrm>
            <a:off x="3135612" y="2901404"/>
            <a:ext cx="3807218" cy="3957010"/>
          </a:xfrm>
          <a:prstGeom prst="rect">
            <a:avLst/>
          </a:prstGeom>
        </p:spPr>
      </p:pic>
      <p:sp>
        <p:nvSpPr>
          <p:cNvPr id="5" name="吹き出し: 角を丸めた四角形 4">
            <a:extLst>
              <a:ext uri="{FF2B5EF4-FFF2-40B4-BE49-F238E27FC236}">
                <a16:creationId xmlns:a16="http://schemas.microsoft.com/office/drawing/2014/main" id="{1AF89C3E-582E-FDBC-5472-38D14A723316}"/>
              </a:ext>
            </a:extLst>
          </p:cNvPr>
          <p:cNvSpPr/>
          <p:nvPr/>
        </p:nvSpPr>
        <p:spPr>
          <a:xfrm>
            <a:off x="2986190" y="1482351"/>
            <a:ext cx="2931740" cy="1067792"/>
          </a:xfrm>
          <a:prstGeom prst="wedgeRoundRectCallout">
            <a:avLst>
              <a:gd name="adj1" fmla="val 18897"/>
              <a:gd name="adj2" fmla="val 127904"/>
              <a:gd name="adj3" fmla="val 16667"/>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4800" dirty="0">
                <a:solidFill>
                  <a:schemeClr val="tx1"/>
                </a:solidFill>
                <a:latin typeface="UD デジタル 教科書体 NK-B" panose="02020700000000000000" pitchFamily="18" charset="-128"/>
                <a:ea typeface="UD デジタル 教科書体 NK-B" panose="02020700000000000000" pitchFamily="18" charset="-128"/>
              </a:rPr>
              <a:t>１７０ｇ</a:t>
            </a:r>
          </a:p>
        </p:txBody>
      </p:sp>
      <p:sp>
        <p:nvSpPr>
          <p:cNvPr id="8" name="フローチャート: 論理積ゲート 7">
            <a:extLst>
              <a:ext uri="{FF2B5EF4-FFF2-40B4-BE49-F238E27FC236}">
                <a16:creationId xmlns:a16="http://schemas.microsoft.com/office/drawing/2014/main" id="{993EB839-4A43-0828-8B84-A18E91BA428F}"/>
              </a:ext>
            </a:extLst>
          </p:cNvPr>
          <p:cNvSpPr/>
          <p:nvPr/>
        </p:nvSpPr>
        <p:spPr>
          <a:xfrm rot="16200000">
            <a:off x="4670515" y="3124607"/>
            <a:ext cx="737420" cy="1696061"/>
          </a:xfrm>
          <a:prstGeom prst="flowChartDelay">
            <a:avLst/>
          </a:prstGeom>
          <a:noFill/>
          <a:ln w="762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吹き出し: 円形 9">
            <a:extLst>
              <a:ext uri="{FF2B5EF4-FFF2-40B4-BE49-F238E27FC236}">
                <a16:creationId xmlns:a16="http://schemas.microsoft.com/office/drawing/2014/main" id="{BC51D2C1-F9CA-E7CB-82DE-BC3B15FA5C8F}"/>
              </a:ext>
            </a:extLst>
          </p:cNvPr>
          <p:cNvSpPr/>
          <p:nvPr/>
        </p:nvSpPr>
        <p:spPr>
          <a:xfrm>
            <a:off x="130123" y="2510932"/>
            <a:ext cx="3252977" cy="1583340"/>
          </a:xfrm>
          <a:prstGeom prst="wedgeEllipseCallout">
            <a:avLst>
              <a:gd name="adj1" fmla="val 89848"/>
              <a:gd name="adj2" fmla="val 38893"/>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latin typeface="UD デジタル 教科書体 NK-B" panose="02020700000000000000" pitchFamily="18" charset="-128"/>
                <a:ea typeface="UD デジタル 教科書体 NK-B" panose="02020700000000000000" pitchFamily="18" charset="-128"/>
              </a:rPr>
              <a:t>　ふ</a:t>
            </a:r>
            <a:endParaRPr lang="en-US" altLang="ja-JP" sz="1600" dirty="0">
              <a:latin typeface="UD デジタル 教科書体 NK-B" panose="02020700000000000000" pitchFamily="18" charset="-128"/>
              <a:ea typeface="UD デジタル 教科書体 NK-B" panose="02020700000000000000" pitchFamily="18" charset="-128"/>
            </a:endParaRPr>
          </a:p>
          <a:p>
            <a:pPr algn="ctr"/>
            <a:r>
              <a:rPr lang="ja-JP" altLang="en-US" sz="3200" dirty="0">
                <a:latin typeface="UD デジタル 教科書体 NK-B" panose="02020700000000000000" pitchFamily="18" charset="-128"/>
                <a:ea typeface="UD デジタル 教科書体 NK-B" panose="02020700000000000000" pitchFamily="18" charset="-128"/>
              </a:rPr>
              <a:t>２０ｇ増やしました</a:t>
            </a:r>
            <a:r>
              <a:rPr kumimoji="1" lang="ja-JP" altLang="en-US" sz="3200" dirty="0">
                <a:latin typeface="UD デジタル 教科書体 NK-B" panose="02020700000000000000" pitchFamily="18" charset="-128"/>
                <a:ea typeface="UD デジタル 教科書体 NK-B" panose="02020700000000000000" pitchFamily="18" charset="-128"/>
              </a:rPr>
              <a:t>♡</a:t>
            </a:r>
          </a:p>
        </p:txBody>
      </p:sp>
    </p:spTree>
    <p:extLst>
      <p:ext uri="{BB962C8B-B14F-4D97-AF65-F5344CB8AC3E}">
        <p14:creationId xmlns:p14="http://schemas.microsoft.com/office/powerpoint/2010/main" val="3050456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吹き出し: 円形 4">
            <a:extLst>
              <a:ext uri="{FF2B5EF4-FFF2-40B4-BE49-F238E27FC236}">
                <a16:creationId xmlns:a16="http://schemas.microsoft.com/office/drawing/2014/main" id="{B3842B8F-442D-1302-8CF4-460974B85D03}"/>
              </a:ext>
            </a:extLst>
          </p:cNvPr>
          <p:cNvSpPr/>
          <p:nvPr/>
        </p:nvSpPr>
        <p:spPr>
          <a:xfrm>
            <a:off x="8231193" y="349656"/>
            <a:ext cx="2794570" cy="2794571"/>
          </a:xfrm>
          <a:prstGeom prst="wedgeEllipseCallout">
            <a:avLst>
              <a:gd name="adj1" fmla="val -55759"/>
              <a:gd name="adj2" fmla="val 40808"/>
            </a:avLst>
          </a:prstGeom>
          <a:ln w="38100">
            <a:solidFill>
              <a:srgbClr val="FFC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 name="吹き出し: 円形 2">
            <a:extLst>
              <a:ext uri="{FF2B5EF4-FFF2-40B4-BE49-F238E27FC236}">
                <a16:creationId xmlns:a16="http://schemas.microsoft.com/office/drawing/2014/main" id="{87F0AF6D-F2AC-805C-8722-DA7D32CB49FD}"/>
              </a:ext>
            </a:extLst>
          </p:cNvPr>
          <p:cNvSpPr/>
          <p:nvPr/>
        </p:nvSpPr>
        <p:spPr>
          <a:xfrm>
            <a:off x="1770322" y="400692"/>
            <a:ext cx="2794570" cy="2794571"/>
          </a:xfrm>
          <a:prstGeom prst="wedgeEllipseCallout">
            <a:avLst>
              <a:gd name="adj1" fmla="val 55270"/>
              <a:gd name="adj2" fmla="val 36029"/>
            </a:avLst>
          </a:prstGeom>
          <a:ln w="38100">
            <a:solidFill>
              <a:srgbClr val="FFC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pic>
        <p:nvPicPr>
          <p:cNvPr id="6146" name="Picture 2">
            <a:extLst>
              <a:ext uri="{FF2B5EF4-FFF2-40B4-BE49-F238E27FC236}">
                <a16:creationId xmlns:a16="http://schemas.microsoft.com/office/drawing/2014/main" id="{3CAAA8A2-177A-9E7F-3EA1-72BF8F537A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0585" y="614853"/>
            <a:ext cx="2034043" cy="233450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60A8EABC-EE69-7469-9CF7-F5EA1225D7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55293" y="544526"/>
            <a:ext cx="1946369" cy="2404829"/>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3C19DF3B-CCDF-334C-F936-090EE1243D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9596" y="2538840"/>
            <a:ext cx="3592196" cy="375547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34146F18-2B66-E159-9442-D338B4DDC1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119" y="4086427"/>
            <a:ext cx="2034042" cy="2615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4253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148"/>
                                        </p:tgtEl>
                                        <p:attrNameLst>
                                          <p:attrName>style.visibility</p:attrName>
                                        </p:attrNameLst>
                                      </p:cBhvr>
                                      <p:to>
                                        <p:strVal val="visible"/>
                                      </p:to>
                                    </p:set>
                                    <p:animEffect transition="in" filter="fade">
                                      <p:cBhvr>
                                        <p:cTn id="15" dur="500"/>
                                        <p:tgtEl>
                                          <p:spTgt spid="614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2" name="Picture 8">
            <a:extLst>
              <a:ext uri="{FF2B5EF4-FFF2-40B4-BE49-F238E27FC236}">
                <a16:creationId xmlns:a16="http://schemas.microsoft.com/office/drawing/2014/main" id="{915508CF-A50E-0100-5B5D-E216DD5747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7326" y="1689842"/>
            <a:ext cx="1723134" cy="1723134"/>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a:extLst>
              <a:ext uri="{FF2B5EF4-FFF2-40B4-BE49-F238E27FC236}">
                <a16:creationId xmlns:a16="http://schemas.microsoft.com/office/drawing/2014/main" id="{D38B19F1-A814-1555-5890-C57E341F17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5287" y="4239487"/>
            <a:ext cx="1723133" cy="2130490"/>
          </a:xfrm>
          <a:prstGeom prst="rect">
            <a:avLst/>
          </a:prstGeom>
          <a:noFill/>
          <a:extLst>
            <a:ext uri="{909E8E84-426E-40DD-AFC4-6F175D3DCCD1}">
              <a14:hiddenFill xmlns:a14="http://schemas.microsoft.com/office/drawing/2010/main">
                <a:solidFill>
                  <a:srgbClr val="FFFFFF"/>
                </a:solidFill>
              </a14:hiddenFill>
            </a:ext>
          </a:extLst>
        </p:spPr>
      </p:pic>
      <p:sp>
        <p:nvSpPr>
          <p:cNvPr id="2" name="フローチャート: 代替処理 1">
            <a:extLst>
              <a:ext uri="{FF2B5EF4-FFF2-40B4-BE49-F238E27FC236}">
                <a16:creationId xmlns:a16="http://schemas.microsoft.com/office/drawing/2014/main" id="{1E83A694-4034-A0E2-F8C5-66BEC775DAFD}"/>
              </a:ext>
            </a:extLst>
          </p:cNvPr>
          <p:cNvSpPr/>
          <p:nvPr/>
        </p:nvSpPr>
        <p:spPr>
          <a:xfrm>
            <a:off x="366070" y="152240"/>
            <a:ext cx="3756418" cy="1215856"/>
          </a:xfrm>
          <a:prstGeom prst="flowChartAlternateProcess">
            <a:avLst/>
          </a:prstGeom>
        </p:spPr>
        <p:style>
          <a:lnRef idx="2">
            <a:schemeClr val="dk1"/>
          </a:lnRef>
          <a:fillRef idx="1">
            <a:schemeClr val="lt1"/>
          </a:fillRef>
          <a:effectRef idx="0">
            <a:schemeClr val="dk1"/>
          </a:effectRef>
          <a:fontRef idx="minor">
            <a:schemeClr val="dk1"/>
          </a:fontRef>
        </p:style>
        <p:txBody>
          <a:bodyPr rtlCol="0" anchor="ctr"/>
          <a:lstStyle/>
          <a:p>
            <a:r>
              <a:rPr kumimoji="1" lang="ja-JP" altLang="en-US" sz="2000" dirty="0">
                <a:latin typeface="HGS創英角ｺﾞｼｯｸUB" panose="020B0900000000000000" pitchFamily="50" charset="-128"/>
                <a:ea typeface="HGS創英角ｺﾞｼｯｸUB" panose="020B0900000000000000" pitchFamily="50" charset="-128"/>
              </a:rPr>
              <a:t>　</a:t>
            </a:r>
            <a:r>
              <a:rPr kumimoji="1" lang="ja-JP" altLang="en-US" sz="4800" dirty="0">
                <a:latin typeface="UD デジタル 教科書体 NK-B" panose="02020700000000000000" pitchFamily="18" charset="-128"/>
                <a:ea typeface="UD デジタル 教科書体 NK-B" panose="02020700000000000000" pitchFamily="18" charset="-128"/>
              </a:rPr>
              <a:t>エネルギー</a:t>
            </a:r>
            <a:endParaRPr kumimoji="1" lang="ja-JP" altLang="en-US" sz="4000" dirty="0">
              <a:latin typeface="UD デジタル 教科書体 NK-B" panose="02020700000000000000" pitchFamily="18" charset="-128"/>
              <a:ea typeface="UD デジタル 教科書体 NK-B" panose="02020700000000000000" pitchFamily="18" charset="-128"/>
            </a:endParaRPr>
          </a:p>
        </p:txBody>
      </p:sp>
      <p:pic>
        <p:nvPicPr>
          <p:cNvPr id="3" name="Picture 6">
            <a:extLst>
              <a:ext uri="{FF2B5EF4-FFF2-40B4-BE49-F238E27FC236}">
                <a16:creationId xmlns:a16="http://schemas.microsoft.com/office/drawing/2014/main" id="{04961E9E-85B6-8E8F-D990-6D4B409F9BF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058" b="7720"/>
          <a:stretch/>
        </p:blipFill>
        <p:spPr bwMode="auto">
          <a:xfrm>
            <a:off x="574297" y="2142148"/>
            <a:ext cx="3608847" cy="300336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a:extLst>
              <a:ext uri="{FF2B5EF4-FFF2-40B4-BE49-F238E27FC236}">
                <a16:creationId xmlns:a16="http://schemas.microsoft.com/office/drawing/2014/main" id="{816F8090-0491-4D86-4887-2B91070EDA7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8078" b="5365"/>
          <a:stretch/>
        </p:blipFill>
        <p:spPr bwMode="auto">
          <a:xfrm>
            <a:off x="8245134" y="2184221"/>
            <a:ext cx="3372569" cy="2919222"/>
          </a:xfrm>
          <a:prstGeom prst="rect">
            <a:avLst/>
          </a:prstGeom>
          <a:noFill/>
          <a:extLst>
            <a:ext uri="{909E8E84-426E-40DD-AFC4-6F175D3DCCD1}">
              <a14:hiddenFill xmlns:a14="http://schemas.microsoft.com/office/drawing/2010/main">
                <a:solidFill>
                  <a:srgbClr val="FFFFFF"/>
                </a:solidFill>
              </a14:hiddenFill>
            </a:ext>
          </a:extLst>
        </p:spPr>
      </p:pic>
      <p:sp>
        <p:nvSpPr>
          <p:cNvPr id="7" name="矢印: ストライプ 6">
            <a:extLst>
              <a:ext uri="{FF2B5EF4-FFF2-40B4-BE49-F238E27FC236}">
                <a16:creationId xmlns:a16="http://schemas.microsoft.com/office/drawing/2014/main" id="{2142BFE4-7FCF-4B65-D514-472891997260}"/>
              </a:ext>
            </a:extLst>
          </p:cNvPr>
          <p:cNvSpPr/>
          <p:nvPr/>
        </p:nvSpPr>
        <p:spPr>
          <a:xfrm>
            <a:off x="4050569" y="3193266"/>
            <a:ext cx="4713514" cy="1215856"/>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Picture 2">
            <a:extLst>
              <a:ext uri="{FF2B5EF4-FFF2-40B4-BE49-F238E27FC236}">
                <a16:creationId xmlns:a16="http://schemas.microsoft.com/office/drawing/2014/main" id="{2A700A14-F575-12CD-65D3-4A46994A34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53106" y="1748971"/>
            <a:ext cx="1691435" cy="160487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CE171216-C30B-C648-F1E9-FC837A5C12B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57958" y="4069440"/>
            <a:ext cx="2034042" cy="26159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a:extLst>
              <a:ext uri="{FF2B5EF4-FFF2-40B4-BE49-F238E27FC236}">
                <a16:creationId xmlns:a16="http://schemas.microsoft.com/office/drawing/2014/main" id="{9AA78CD1-68DC-9716-7D4B-7532246E48F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27294" y="152240"/>
            <a:ext cx="972152" cy="10369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70EDD088-EE57-679C-224F-78EC2C5A613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01467" y="215107"/>
            <a:ext cx="824463" cy="10506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0E0C9A88-93B6-7E15-4A81-86294455328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78245" y="918166"/>
            <a:ext cx="1196734" cy="1461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6803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D9DBB252-C610-BDB6-2DCC-9CAAF1D3EA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2088" y="3429000"/>
            <a:ext cx="2628464" cy="3537373"/>
          </a:xfrm>
          <a:prstGeom prst="rect">
            <a:avLst/>
          </a:prstGeom>
          <a:noFill/>
          <a:extLst>
            <a:ext uri="{909E8E84-426E-40DD-AFC4-6F175D3DCCD1}">
              <a14:hiddenFill xmlns:a14="http://schemas.microsoft.com/office/drawing/2010/main">
                <a:solidFill>
                  <a:srgbClr val="FFFFFF"/>
                </a:solidFill>
              </a14:hiddenFill>
            </a:ext>
          </a:extLst>
        </p:spPr>
      </p:pic>
      <p:sp>
        <p:nvSpPr>
          <p:cNvPr id="5" name="吹き出し: 四角形 4">
            <a:extLst>
              <a:ext uri="{FF2B5EF4-FFF2-40B4-BE49-F238E27FC236}">
                <a16:creationId xmlns:a16="http://schemas.microsoft.com/office/drawing/2014/main" id="{53E313ED-B7F4-D862-A8D9-EC8A44E271ED}"/>
              </a:ext>
            </a:extLst>
          </p:cNvPr>
          <p:cNvSpPr/>
          <p:nvPr/>
        </p:nvSpPr>
        <p:spPr>
          <a:xfrm>
            <a:off x="6951352" y="1945094"/>
            <a:ext cx="3711677" cy="1017639"/>
          </a:xfrm>
          <a:prstGeom prst="wedgeRectCallout">
            <a:avLst>
              <a:gd name="adj1" fmla="val -897"/>
              <a:gd name="adj2" fmla="val 76993"/>
            </a:avLst>
          </a:prstGeom>
          <a:ln w="38100">
            <a:solidFill>
              <a:srgbClr val="00B0F0"/>
            </a:solidFill>
          </a:ln>
        </p:spPr>
        <p:style>
          <a:lnRef idx="2">
            <a:schemeClr val="accent2"/>
          </a:lnRef>
          <a:fillRef idx="1">
            <a:schemeClr val="lt1"/>
          </a:fillRef>
          <a:effectRef idx="0">
            <a:schemeClr val="accent2"/>
          </a:effectRef>
          <a:fontRef idx="minor">
            <a:schemeClr val="dk1"/>
          </a:fontRef>
        </p:style>
        <p:txBody>
          <a:bodyPr rtlCol="0" anchor="ctr"/>
          <a:lstStyle/>
          <a:p>
            <a:r>
              <a:rPr lang="ja-JP" altLang="en-US" sz="1600" dirty="0">
                <a:latin typeface="UD デジタル 教科書体 NK-B" panose="02020700000000000000" pitchFamily="18" charset="-128"/>
                <a:ea typeface="UD デジタル 教科書体 NK-B" panose="02020700000000000000" pitchFamily="18" charset="-128"/>
              </a:rPr>
              <a:t>                     </a:t>
            </a:r>
            <a:r>
              <a:rPr kumimoji="1" lang="ja-JP" altLang="en-US" sz="1600" dirty="0">
                <a:latin typeface="UD デジタル 教科書体 NK-B" panose="02020700000000000000" pitchFamily="18" charset="-128"/>
                <a:ea typeface="UD デジタル 教科書体 NK-B" panose="02020700000000000000" pitchFamily="18" charset="-128"/>
              </a:rPr>
              <a:t>き　　  　　      で　　　  </a:t>
            </a:r>
            <a:endParaRPr kumimoji="1" lang="en-US" altLang="ja-JP" sz="1600" dirty="0">
              <a:latin typeface="UD デジタル 教科書体 NK-B" panose="02020700000000000000" pitchFamily="18" charset="-128"/>
              <a:ea typeface="UD デジタル 教科書体 NK-B" panose="02020700000000000000" pitchFamily="18" charset="-128"/>
            </a:endParaRPr>
          </a:p>
          <a:p>
            <a:pPr algn="ctr"/>
            <a:r>
              <a:rPr kumimoji="1" lang="ja-JP" altLang="en-US" sz="4400" dirty="0">
                <a:latin typeface="UD デジタル 教科書体 NK-B" panose="02020700000000000000" pitchFamily="18" charset="-128"/>
                <a:ea typeface="UD デジタル 教科書体 NK-B" panose="02020700000000000000" pitchFamily="18" charset="-128"/>
              </a:rPr>
              <a:t>やる気が出る</a:t>
            </a:r>
            <a:endParaRPr kumimoji="1" lang="ja-JP" altLang="en-US" dirty="0">
              <a:latin typeface="UD デジタル 教科書体 NK-B" panose="02020700000000000000" pitchFamily="18" charset="-128"/>
              <a:ea typeface="UD デジタル 教科書体 NK-B" panose="02020700000000000000" pitchFamily="18" charset="-128"/>
            </a:endParaRPr>
          </a:p>
        </p:txBody>
      </p:sp>
      <p:sp>
        <p:nvSpPr>
          <p:cNvPr id="3" name="吹き出し: 四角形 2">
            <a:extLst>
              <a:ext uri="{FF2B5EF4-FFF2-40B4-BE49-F238E27FC236}">
                <a16:creationId xmlns:a16="http://schemas.microsoft.com/office/drawing/2014/main" id="{26C347D5-7712-D774-146A-A400B0362E52}"/>
              </a:ext>
            </a:extLst>
          </p:cNvPr>
          <p:cNvSpPr/>
          <p:nvPr/>
        </p:nvSpPr>
        <p:spPr>
          <a:xfrm>
            <a:off x="1528971" y="1945095"/>
            <a:ext cx="4267199" cy="1017639"/>
          </a:xfrm>
          <a:prstGeom prst="wedgeRectCallout">
            <a:avLst>
              <a:gd name="adj1" fmla="val -897"/>
              <a:gd name="adj2" fmla="val 76993"/>
            </a:avLst>
          </a:prstGeom>
          <a:ln w="38100">
            <a:solidFill>
              <a:srgbClr val="00B0F0"/>
            </a:solidFill>
          </a:ln>
        </p:spPr>
        <p:style>
          <a:lnRef idx="2">
            <a:schemeClr val="accent2"/>
          </a:lnRef>
          <a:fillRef idx="1">
            <a:schemeClr val="lt1"/>
          </a:fillRef>
          <a:effectRef idx="0">
            <a:schemeClr val="accent2"/>
          </a:effectRef>
          <a:fontRef idx="minor">
            <a:schemeClr val="dk1"/>
          </a:fontRef>
        </p:style>
        <p:txBody>
          <a:bodyPr rtlCol="0" anchor="ctr"/>
          <a:lstStyle/>
          <a:p>
            <a:r>
              <a:rPr kumimoji="1" lang="ja-JP" altLang="en-US" sz="1600" dirty="0">
                <a:latin typeface="UD デジタル 教科書体 NK-B" panose="02020700000000000000" pitchFamily="18" charset="-128"/>
                <a:ea typeface="UD デジタル 教科書体 NK-B" panose="02020700000000000000" pitchFamily="18" charset="-128"/>
              </a:rPr>
              <a:t>　　　      げ　ん 　き　　　　        で　　　  </a:t>
            </a:r>
            <a:endParaRPr kumimoji="1" lang="en-US" altLang="ja-JP" sz="1600" dirty="0">
              <a:latin typeface="UD デジタル 教科書体 NK-B" panose="02020700000000000000" pitchFamily="18" charset="-128"/>
              <a:ea typeface="UD デジタル 教科書体 NK-B" panose="02020700000000000000" pitchFamily="18" charset="-128"/>
            </a:endParaRPr>
          </a:p>
          <a:p>
            <a:pPr algn="ctr"/>
            <a:r>
              <a:rPr kumimoji="1" lang="ja-JP" altLang="en-US" sz="4400" dirty="0">
                <a:latin typeface="UD デジタル 教科書体 NK-B" panose="02020700000000000000" pitchFamily="18" charset="-128"/>
                <a:ea typeface="UD デジタル 教科書体 NK-B" panose="02020700000000000000" pitchFamily="18" charset="-128"/>
              </a:rPr>
              <a:t>元気が出る</a:t>
            </a:r>
            <a:endParaRPr kumimoji="1" lang="ja-JP" altLang="en-US" dirty="0">
              <a:latin typeface="UD デジタル 教科書体 NK-B" panose="02020700000000000000" pitchFamily="18" charset="-128"/>
              <a:ea typeface="UD デジタル 教科書体 NK-B" panose="02020700000000000000" pitchFamily="18" charset="-128"/>
            </a:endParaRPr>
          </a:p>
        </p:txBody>
      </p:sp>
      <p:pic>
        <p:nvPicPr>
          <p:cNvPr id="2" name="Picture 6">
            <a:extLst>
              <a:ext uri="{FF2B5EF4-FFF2-40B4-BE49-F238E27FC236}">
                <a16:creationId xmlns:a16="http://schemas.microsoft.com/office/drawing/2014/main" id="{BA0AFB61-C95D-AD81-F453-E2575485831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058" b="7720"/>
          <a:stretch/>
        </p:blipFill>
        <p:spPr bwMode="auto">
          <a:xfrm>
            <a:off x="1952089" y="139341"/>
            <a:ext cx="1907183" cy="158720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C007A3B9-BE9E-2795-E1D6-9368041398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335" y="30066"/>
            <a:ext cx="1805754" cy="1805754"/>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a:extLst>
              <a:ext uri="{FF2B5EF4-FFF2-40B4-BE49-F238E27FC236}">
                <a16:creationId xmlns:a16="http://schemas.microsoft.com/office/drawing/2014/main" id="{2604DFBC-D8D9-672D-628C-974DE2E944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05680" y="3181285"/>
            <a:ext cx="3143447" cy="366029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DA5FD3FA-3A38-957C-8BF2-37772E813F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6993" y="4211959"/>
            <a:ext cx="2034042" cy="2615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65870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B96E1D5C-4F47-0BD4-6FAF-8BDF35CFE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277" y="3749480"/>
            <a:ext cx="2611520" cy="3059047"/>
          </a:xfrm>
          <a:prstGeom prst="rect">
            <a:avLst/>
          </a:prstGeom>
          <a:noFill/>
          <a:extLst>
            <a:ext uri="{909E8E84-426E-40DD-AFC4-6F175D3DCCD1}">
              <a14:hiddenFill xmlns:a14="http://schemas.microsoft.com/office/drawing/2010/main">
                <a:solidFill>
                  <a:srgbClr val="FFFFFF"/>
                </a:solidFill>
              </a14:hiddenFill>
            </a:ext>
          </a:extLst>
        </p:spPr>
      </p:pic>
      <p:sp>
        <p:nvSpPr>
          <p:cNvPr id="4" name="吹き出し: 四角形 3">
            <a:extLst>
              <a:ext uri="{FF2B5EF4-FFF2-40B4-BE49-F238E27FC236}">
                <a16:creationId xmlns:a16="http://schemas.microsoft.com/office/drawing/2014/main" id="{3099A39C-96FB-A0E7-B4C2-E965A40562F6}"/>
              </a:ext>
            </a:extLst>
          </p:cNvPr>
          <p:cNvSpPr/>
          <p:nvPr/>
        </p:nvSpPr>
        <p:spPr>
          <a:xfrm>
            <a:off x="80884" y="2520660"/>
            <a:ext cx="3480321" cy="1017639"/>
          </a:xfrm>
          <a:prstGeom prst="wedgeRectCallout">
            <a:avLst>
              <a:gd name="adj1" fmla="val -897"/>
              <a:gd name="adj2" fmla="val 76993"/>
            </a:avLst>
          </a:prstGeom>
          <a:ln w="38100">
            <a:solidFill>
              <a:srgbClr val="00B0F0"/>
            </a:solidFill>
          </a:ln>
        </p:spPr>
        <p:style>
          <a:lnRef idx="2">
            <a:schemeClr val="accent2"/>
          </a:lnRef>
          <a:fillRef idx="1">
            <a:schemeClr val="lt1"/>
          </a:fillRef>
          <a:effectRef idx="0">
            <a:schemeClr val="accent2"/>
          </a:effectRef>
          <a:fontRef idx="minor">
            <a:schemeClr val="dk1"/>
          </a:fontRef>
        </p:style>
        <p:txBody>
          <a:bodyPr rtlCol="0" anchor="ctr"/>
          <a:lstStyle/>
          <a:p>
            <a:r>
              <a:rPr kumimoji="1" lang="ja-JP" altLang="en-US" sz="1600" dirty="0">
                <a:latin typeface="HGS創英角ｺﾞｼｯｸUB" panose="020B0900000000000000" pitchFamily="50" charset="-128"/>
                <a:ea typeface="HGS創英角ｺﾞｼｯｸUB" panose="020B0900000000000000" pitchFamily="50" charset="-128"/>
              </a:rPr>
              <a:t>　  </a:t>
            </a:r>
            <a:r>
              <a:rPr kumimoji="1" lang="ja-JP" altLang="en-US" sz="1600" dirty="0">
                <a:latin typeface="UD デジタル 教科書体 NK-B" panose="02020700000000000000" pitchFamily="18" charset="-128"/>
                <a:ea typeface="UD デジタル 教科書体 NK-B" panose="02020700000000000000" pitchFamily="18" charset="-128"/>
              </a:rPr>
              <a:t>けん   ぜん　　　     せい   ちょう　　　  </a:t>
            </a:r>
            <a:endParaRPr kumimoji="1" lang="en-US" altLang="ja-JP" sz="1600" dirty="0">
              <a:latin typeface="UD デジタル 教科書体 NK-B" panose="02020700000000000000" pitchFamily="18" charset="-128"/>
              <a:ea typeface="UD デジタル 教科書体 NK-B" panose="02020700000000000000" pitchFamily="18" charset="-128"/>
            </a:endParaRPr>
          </a:p>
          <a:p>
            <a:pPr algn="ctr"/>
            <a:r>
              <a:rPr lang="ja-JP" altLang="en-US" sz="4400" dirty="0">
                <a:latin typeface="UD デジタル 教科書体 NK-B" panose="02020700000000000000" pitchFamily="18" charset="-128"/>
                <a:ea typeface="UD デジタル 教科書体 NK-B" panose="02020700000000000000" pitchFamily="18" charset="-128"/>
              </a:rPr>
              <a:t>健全な成長</a:t>
            </a:r>
            <a:endParaRPr kumimoji="1" lang="ja-JP" altLang="en-US" dirty="0">
              <a:latin typeface="UD デジタル 教科書体 NK-B" panose="02020700000000000000" pitchFamily="18" charset="-128"/>
              <a:ea typeface="UD デジタル 教科書体 NK-B" panose="02020700000000000000" pitchFamily="18" charset="-128"/>
            </a:endParaRPr>
          </a:p>
        </p:txBody>
      </p:sp>
      <p:pic>
        <p:nvPicPr>
          <p:cNvPr id="2" name="Picture 6">
            <a:extLst>
              <a:ext uri="{FF2B5EF4-FFF2-40B4-BE49-F238E27FC236}">
                <a16:creationId xmlns:a16="http://schemas.microsoft.com/office/drawing/2014/main" id="{BA0AFB61-C95D-AD81-F453-E2575485831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058" b="7720"/>
          <a:stretch/>
        </p:blipFill>
        <p:spPr bwMode="auto">
          <a:xfrm>
            <a:off x="1817612" y="266212"/>
            <a:ext cx="1907183" cy="158720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C007A3B9-BE9E-2795-E1D6-9368041398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880" y="385412"/>
            <a:ext cx="1679184" cy="1679184"/>
          </a:xfrm>
          <a:prstGeom prst="rect">
            <a:avLst/>
          </a:prstGeom>
          <a:noFill/>
          <a:extLst>
            <a:ext uri="{909E8E84-426E-40DD-AFC4-6F175D3DCCD1}">
              <a14:hiddenFill xmlns:a14="http://schemas.microsoft.com/office/drawing/2010/main">
                <a:solidFill>
                  <a:srgbClr val="FFFFFF"/>
                </a:solidFill>
              </a14:hiddenFill>
            </a:ext>
          </a:extLst>
        </p:spPr>
      </p:pic>
      <p:sp>
        <p:nvSpPr>
          <p:cNvPr id="3" name="二等辺三角形 2">
            <a:extLst>
              <a:ext uri="{FF2B5EF4-FFF2-40B4-BE49-F238E27FC236}">
                <a16:creationId xmlns:a16="http://schemas.microsoft.com/office/drawing/2014/main" id="{68FD1CA4-EAFC-6CAB-289D-1C258B3B9CBA}"/>
              </a:ext>
            </a:extLst>
          </p:cNvPr>
          <p:cNvSpPr/>
          <p:nvPr/>
        </p:nvSpPr>
        <p:spPr>
          <a:xfrm>
            <a:off x="7527728" y="4604231"/>
            <a:ext cx="966593" cy="1784069"/>
          </a:xfrm>
          <a:prstGeom prst="triangle">
            <a:avLst/>
          </a:prstGeom>
          <a:solidFill>
            <a:schemeClr val="accent2">
              <a:lumMod val="5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K-B" panose="02020700000000000000" pitchFamily="18" charset="-128"/>
              <a:ea typeface="UD デジタル 教科書体 NK-B" panose="02020700000000000000" pitchFamily="18" charset="-128"/>
            </a:endParaRPr>
          </a:p>
        </p:txBody>
      </p:sp>
      <p:cxnSp>
        <p:nvCxnSpPr>
          <p:cNvPr id="5" name="直線コネクタ 4">
            <a:extLst>
              <a:ext uri="{FF2B5EF4-FFF2-40B4-BE49-F238E27FC236}">
                <a16:creationId xmlns:a16="http://schemas.microsoft.com/office/drawing/2014/main" id="{5AEE38AB-4DB1-2CD3-335F-1BD9D7CC452C}"/>
              </a:ext>
            </a:extLst>
          </p:cNvPr>
          <p:cNvCxnSpPr>
            <a:cxnSpLocks/>
          </p:cNvCxnSpPr>
          <p:nvPr/>
        </p:nvCxnSpPr>
        <p:spPr>
          <a:xfrm flipV="1">
            <a:off x="3892246" y="3749480"/>
            <a:ext cx="7491663" cy="1746786"/>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6" name="円/楕円 7">
            <a:extLst>
              <a:ext uri="{FF2B5EF4-FFF2-40B4-BE49-F238E27FC236}">
                <a16:creationId xmlns:a16="http://schemas.microsoft.com/office/drawing/2014/main" id="{8ED43F9A-A9D7-4E48-F91A-E6FF9936BBE1}"/>
              </a:ext>
            </a:extLst>
          </p:cNvPr>
          <p:cNvSpPr/>
          <p:nvPr/>
        </p:nvSpPr>
        <p:spPr>
          <a:xfrm>
            <a:off x="3724795" y="3784368"/>
            <a:ext cx="2268000" cy="14400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tx1"/>
                </a:solidFill>
                <a:latin typeface="UD デジタル 教科書体 NK-B" panose="02020700000000000000" pitchFamily="18" charset="-128"/>
                <a:ea typeface="UD デジタル 教科書体 NK-B" panose="02020700000000000000" pitchFamily="18" charset="-128"/>
              </a:rPr>
              <a:t>  せっ   しゅ</a:t>
            </a:r>
            <a:endParaRPr kumimoji="1" lang="en-US" altLang="ja-JP" sz="2000" dirty="0">
              <a:solidFill>
                <a:schemeClr val="tx1"/>
              </a:solidFill>
              <a:latin typeface="UD デジタル 教科書体 NK-B" panose="02020700000000000000" pitchFamily="18" charset="-128"/>
              <a:ea typeface="UD デジタル 教科書体 NK-B" panose="02020700000000000000" pitchFamily="18" charset="-128"/>
            </a:endParaRPr>
          </a:p>
          <a:p>
            <a:pPr algn="ctr"/>
            <a:r>
              <a:rPr kumimoji="1" lang="ja-JP" altLang="en-US" sz="5400" dirty="0">
                <a:solidFill>
                  <a:schemeClr val="tx1"/>
                </a:solidFill>
                <a:latin typeface="UD デジタル 教科書体 NK-B" panose="02020700000000000000" pitchFamily="18" charset="-128"/>
                <a:ea typeface="UD デジタル 教科書体 NK-B" panose="02020700000000000000" pitchFamily="18" charset="-128"/>
              </a:rPr>
              <a:t>摂取</a:t>
            </a:r>
            <a:endParaRPr kumimoji="1" lang="ja-JP" altLang="en-US"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8" name="円/楕円 8">
            <a:extLst>
              <a:ext uri="{FF2B5EF4-FFF2-40B4-BE49-F238E27FC236}">
                <a16:creationId xmlns:a16="http://schemas.microsoft.com/office/drawing/2014/main" id="{79DB29B0-4545-DE57-EC59-E8D7BCF16B64}"/>
              </a:ext>
            </a:extLst>
          </p:cNvPr>
          <p:cNvSpPr/>
          <p:nvPr/>
        </p:nvSpPr>
        <p:spPr>
          <a:xfrm>
            <a:off x="9191586" y="2529062"/>
            <a:ext cx="2268000" cy="14400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a:solidFill>
                  <a:schemeClr val="tx1"/>
                </a:solidFill>
                <a:latin typeface="UD デジタル 教科書体 NK-B" panose="02020700000000000000" pitchFamily="18" charset="-128"/>
                <a:ea typeface="UD デジタル 教科書体 NK-B" panose="02020700000000000000" pitchFamily="18" charset="-128"/>
              </a:rPr>
              <a:t> しょう   ひ</a:t>
            </a:r>
            <a:endParaRPr lang="en-US" altLang="ja-JP" sz="2000" dirty="0">
              <a:solidFill>
                <a:schemeClr val="tx1"/>
              </a:solidFill>
              <a:latin typeface="UD デジタル 教科書体 NK-B" panose="02020700000000000000" pitchFamily="18" charset="-128"/>
              <a:ea typeface="UD デジタル 教科書体 NK-B" panose="02020700000000000000" pitchFamily="18" charset="-128"/>
            </a:endParaRPr>
          </a:p>
          <a:p>
            <a:pPr algn="ctr"/>
            <a:r>
              <a:rPr lang="ja-JP" altLang="en-US" sz="5400" dirty="0">
                <a:solidFill>
                  <a:schemeClr val="tx1"/>
                </a:solidFill>
                <a:latin typeface="UD デジタル 教科書体 NK-B" panose="02020700000000000000" pitchFamily="18" charset="-128"/>
                <a:ea typeface="UD デジタル 教科書体 NK-B" panose="02020700000000000000" pitchFamily="18" charset="-128"/>
              </a:rPr>
              <a:t>消費</a:t>
            </a:r>
            <a:endParaRPr kumimoji="1" lang="ja-JP" altLang="en-US" dirty="0">
              <a:solidFill>
                <a:schemeClr val="tx1"/>
              </a:solidFill>
              <a:latin typeface="UD デジタル 教科書体 NK-B" panose="02020700000000000000" pitchFamily="18" charset="-128"/>
              <a:ea typeface="UD デジタル 教科書体 NK-B" panose="02020700000000000000" pitchFamily="18" charset="-128"/>
            </a:endParaRPr>
          </a:p>
        </p:txBody>
      </p:sp>
      <p:pic>
        <p:nvPicPr>
          <p:cNvPr id="9" name="図 8">
            <a:extLst>
              <a:ext uri="{FF2B5EF4-FFF2-40B4-BE49-F238E27FC236}">
                <a16:creationId xmlns:a16="http://schemas.microsoft.com/office/drawing/2014/main" id="{036A9505-5452-42DD-649B-8C54A6164B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36832" y="2520660"/>
            <a:ext cx="1088377" cy="1397594"/>
          </a:xfrm>
          <a:prstGeom prst="rect">
            <a:avLst/>
          </a:prstGeom>
        </p:spPr>
      </p:pic>
      <p:pic>
        <p:nvPicPr>
          <p:cNvPr id="10" name="図 9">
            <a:extLst>
              <a:ext uri="{FF2B5EF4-FFF2-40B4-BE49-F238E27FC236}">
                <a16:creationId xmlns:a16="http://schemas.microsoft.com/office/drawing/2014/main" id="{9BD9527F-0D96-318E-D4B6-FE82ACE84B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14780" y="2290964"/>
            <a:ext cx="1470281" cy="1378388"/>
          </a:xfrm>
          <a:prstGeom prst="rect">
            <a:avLst/>
          </a:prstGeom>
        </p:spPr>
      </p:pic>
      <p:sp>
        <p:nvSpPr>
          <p:cNvPr id="13" name="テキスト ボックス 12">
            <a:extLst>
              <a:ext uri="{FF2B5EF4-FFF2-40B4-BE49-F238E27FC236}">
                <a16:creationId xmlns:a16="http://schemas.microsoft.com/office/drawing/2014/main" id="{AD23CE43-D4A3-1BDD-560F-9DE7AAC7E9D6}"/>
              </a:ext>
            </a:extLst>
          </p:cNvPr>
          <p:cNvSpPr txBox="1"/>
          <p:nvPr/>
        </p:nvSpPr>
        <p:spPr>
          <a:xfrm rot="20913006">
            <a:off x="6827911" y="3941944"/>
            <a:ext cx="2542067" cy="646331"/>
          </a:xfrm>
          <a:prstGeom prst="rect">
            <a:avLst/>
          </a:prstGeom>
          <a:noFill/>
          <a:ln w="25400">
            <a:noFill/>
          </a:ln>
        </p:spPr>
        <p:txBody>
          <a:bodyPr wrap="square" rtlCol="0">
            <a:spAutoFit/>
          </a:bodyPr>
          <a:lstStyle/>
          <a:p>
            <a:r>
              <a:rPr kumimoji="1" lang="ja-JP" altLang="en-US" sz="3600" dirty="0">
                <a:latin typeface="UD デジタル 教科書体 NK-B" panose="02020700000000000000" pitchFamily="18" charset="-128"/>
                <a:ea typeface="UD デジタル 教科書体 NK-B" panose="02020700000000000000" pitchFamily="18" charset="-128"/>
              </a:rPr>
              <a:t>エネルギー</a:t>
            </a:r>
          </a:p>
        </p:txBody>
      </p:sp>
      <p:pic>
        <p:nvPicPr>
          <p:cNvPr id="15" name="Picture 2">
            <a:extLst>
              <a:ext uri="{FF2B5EF4-FFF2-40B4-BE49-F238E27FC236}">
                <a16:creationId xmlns:a16="http://schemas.microsoft.com/office/drawing/2014/main" id="{134A3D5E-7F01-605B-2BA1-57FAFCB3EDD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22630" y="2080981"/>
            <a:ext cx="1003143" cy="116808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4E30B56A-EEFE-7218-BB86-43BCFF59107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71904" y="1768594"/>
            <a:ext cx="907364" cy="907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5756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2D1B8ED9-3B17-E2CD-A6AC-ECCADAA744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1" y="719729"/>
            <a:ext cx="11530012" cy="5915024"/>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2CD83E2A-9B9F-DBCF-A727-63464529B585}"/>
              </a:ext>
            </a:extLst>
          </p:cNvPr>
          <p:cNvSpPr txBox="1"/>
          <p:nvPr/>
        </p:nvSpPr>
        <p:spPr>
          <a:xfrm>
            <a:off x="744454" y="1112469"/>
            <a:ext cx="10498305" cy="4216539"/>
          </a:xfrm>
          <a:prstGeom prst="rect">
            <a:avLst/>
          </a:prstGeom>
          <a:solidFill>
            <a:schemeClr val="accent4">
              <a:lumMod val="60000"/>
              <a:lumOff val="40000"/>
            </a:schemeClr>
          </a:solidFill>
          <a:ln w="28575">
            <a:noFill/>
          </a:ln>
        </p:spPr>
        <p:txBody>
          <a:bodyPr wrap="square" rtlCol="0">
            <a:spAutoFit/>
          </a:bodyPr>
          <a:lstStyle/>
          <a:p>
            <a:r>
              <a:rPr kumimoji="1" lang="ja-JP" altLang="en-US" sz="2000" dirty="0">
                <a:latin typeface="HGS創英角ｺﾞｼｯｸUB" panose="020B0900000000000000" pitchFamily="50" charset="-128"/>
                <a:ea typeface="HGS創英角ｺﾞｼｯｸUB" panose="020B0900000000000000" pitchFamily="50" charset="-128"/>
              </a:rPr>
              <a:t>　　　　　　　　　 </a:t>
            </a:r>
            <a:endParaRPr kumimoji="1" lang="en-US" altLang="ja-JP" sz="2000" dirty="0">
              <a:latin typeface="HGS創英角ｺﾞｼｯｸUB" panose="020B0900000000000000" pitchFamily="50" charset="-128"/>
              <a:ea typeface="HGS創英角ｺﾞｼｯｸUB" panose="020B0900000000000000" pitchFamily="50" charset="-128"/>
            </a:endParaRPr>
          </a:p>
          <a:p>
            <a:r>
              <a:rPr kumimoji="1" lang="ja-JP" altLang="en-US" sz="2800" dirty="0">
                <a:latin typeface="UD デジタル 教科書体 NK-B" panose="02020700000000000000" pitchFamily="18" charset="-128"/>
                <a:ea typeface="UD デジタル 教科書体 NK-B" panose="02020700000000000000" pitchFamily="18" charset="-128"/>
              </a:rPr>
              <a:t>                      おし　　　</a:t>
            </a:r>
            <a:endParaRPr lang="en-US" altLang="ja-JP" sz="2800" dirty="0">
              <a:latin typeface="UD デジタル 教科書体 NK-B" panose="02020700000000000000" pitchFamily="18" charset="-128"/>
              <a:ea typeface="UD デジタル 教科書体 NK-B" panose="02020700000000000000" pitchFamily="18" charset="-128"/>
            </a:endParaRPr>
          </a:p>
          <a:p>
            <a:r>
              <a:rPr lang="ja-JP" altLang="en-US" sz="2000" dirty="0">
                <a:latin typeface="UD デジタル 教科書体 NK-B" panose="02020700000000000000" pitchFamily="18" charset="-128"/>
                <a:ea typeface="UD デジタル 教科書体 NK-B" panose="02020700000000000000" pitchFamily="18" charset="-128"/>
              </a:rPr>
              <a:t>　　　　　　　　　            </a:t>
            </a:r>
            <a:r>
              <a:rPr lang="ja-JP" altLang="en-US" sz="8800" dirty="0">
                <a:latin typeface="UD デジタル 教科書体 NK-B" panose="02020700000000000000" pitchFamily="18" charset="-128"/>
                <a:ea typeface="UD デジタル 教科書体 NK-B" panose="02020700000000000000" pitchFamily="18" charset="-128"/>
              </a:rPr>
              <a:t>教えて！</a:t>
            </a:r>
            <a:endParaRPr lang="en-US" altLang="ja-JP" sz="8800" dirty="0">
              <a:latin typeface="UD デジタル 教科書体 NK-B" panose="02020700000000000000" pitchFamily="18" charset="-128"/>
              <a:ea typeface="UD デジタル 教科書体 NK-B" panose="02020700000000000000" pitchFamily="18" charset="-128"/>
            </a:endParaRPr>
          </a:p>
          <a:p>
            <a:r>
              <a:rPr lang="ja-JP" altLang="en-US" sz="2800" dirty="0">
                <a:latin typeface="UD デジタル 教科書体 NK-B" panose="02020700000000000000" pitchFamily="18" charset="-128"/>
                <a:ea typeface="UD デジタル 教科書体 NK-B" panose="02020700000000000000" pitchFamily="18" charset="-128"/>
              </a:rPr>
              <a:t>                                                      </a:t>
            </a:r>
            <a:r>
              <a:rPr kumimoji="1" lang="ja-JP" altLang="en-US" sz="2800" dirty="0">
                <a:latin typeface="UD デジタル 教科書体 NK-B" panose="02020700000000000000" pitchFamily="18" charset="-128"/>
                <a:ea typeface="UD デジタル 教科書体 NK-B" panose="02020700000000000000" pitchFamily="18" charset="-128"/>
              </a:rPr>
              <a:t>はか　   せ</a:t>
            </a:r>
            <a:endParaRPr kumimoji="1" lang="en-US" altLang="ja-JP" sz="2800" dirty="0">
              <a:latin typeface="UD デジタル 教科書体 NK-B" panose="02020700000000000000" pitchFamily="18" charset="-128"/>
              <a:ea typeface="UD デジタル 教科書体 NK-B" panose="02020700000000000000" pitchFamily="18" charset="-128"/>
            </a:endParaRPr>
          </a:p>
          <a:p>
            <a:pPr algn="ctr"/>
            <a:r>
              <a:rPr kumimoji="1" lang="ja-JP" altLang="en-US" sz="8800" dirty="0">
                <a:latin typeface="UD デジタル 教科書体 NK-B" panose="02020700000000000000" pitchFamily="18" charset="-128"/>
                <a:ea typeface="UD デジタル 教科書体 NK-B" panose="02020700000000000000" pitchFamily="18" charset="-128"/>
              </a:rPr>
              <a:t>　　　○○博士</a:t>
            </a:r>
            <a:r>
              <a:rPr lang="ja-JP" altLang="en-US" sz="8800" dirty="0">
                <a:latin typeface="UD デジタル 教科書体 NK-B" panose="02020700000000000000" pitchFamily="18" charset="-128"/>
                <a:ea typeface="UD デジタル 教科書体 NK-B" panose="02020700000000000000" pitchFamily="18" charset="-128"/>
              </a:rPr>
              <a:t>！</a:t>
            </a:r>
            <a:endParaRPr lang="en-US" altLang="ja-JP" sz="8800" dirty="0">
              <a:latin typeface="UD デジタル 教科書体 NK-B" panose="02020700000000000000" pitchFamily="18" charset="-128"/>
              <a:ea typeface="UD デジタル 教科書体 NK-B" panose="02020700000000000000" pitchFamily="18" charset="-128"/>
            </a:endParaRPr>
          </a:p>
          <a:p>
            <a:pPr algn="ctr"/>
            <a:endParaRPr lang="en-US" altLang="ja-JP" sz="1600" dirty="0">
              <a:latin typeface="UD デジタル 教科書体 NK-B" panose="02020700000000000000" pitchFamily="18" charset="-128"/>
              <a:ea typeface="UD デジタル 教科書体 NK-B" panose="02020700000000000000" pitchFamily="18" charset="-128"/>
            </a:endParaRPr>
          </a:p>
        </p:txBody>
      </p:sp>
      <p:pic>
        <p:nvPicPr>
          <p:cNvPr id="2" name="Picture 2">
            <a:extLst>
              <a:ext uri="{FF2B5EF4-FFF2-40B4-BE49-F238E27FC236}">
                <a16:creationId xmlns:a16="http://schemas.microsoft.com/office/drawing/2014/main" id="{98B1324C-1FFC-D596-56A4-B29A7ED5FE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741" y="214311"/>
            <a:ext cx="2195011" cy="2709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86053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B676E32A-1DA3-B4AC-99FD-27C0E6F2AE19}"/>
              </a:ext>
            </a:extLst>
          </p:cNvPr>
          <p:cNvSpPr/>
          <p:nvPr/>
        </p:nvSpPr>
        <p:spPr>
          <a:xfrm>
            <a:off x="1393368" y="3981368"/>
            <a:ext cx="2764971" cy="1349827"/>
          </a:xfrm>
          <a:prstGeom prst="rect">
            <a:avLst/>
          </a:prstGeom>
          <a:solidFill>
            <a:srgbClr val="CCFF99"/>
          </a:solidFill>
          <a:ln w="28575">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r>
              <a:rPr lang="ja-JP" altLang="en-US" sz="1600" dirty="0">
                <a:latin typeface="UD デジタル 教科書体 NK-B" panose="02020700000000000000" pitchFamily="18" charset="-128"/>
                <a:ea typeface="UD デジタル 教科書体 NK-B" panose="02020700000000000000" pitchFamily="18" charset="-128"/>
              </a:rPr>
              <a:t>             せい かつ</a:t>
            </a:r>
            <a:endParaRPr lang="en-US" altLang="ja-JP" sz="1600" dirty="0">
              <a:latin typeface="UD デジタル 教科書体 NK-B" panose="02020700000000000000" pitchFamily="18" charset="-128"/>
              <a:ea typeface="UD デジタル 教科書体 NK-B" panose="02020700000000000000" pitchFamily="18" charset="-128"/>
            </a:endParaRPr>
          </a:p>
          <a:p>
            <a:pPr algn="ctr"/>
            <a:r>
              <a:rPr lang="ja-JP" altLang="en-US" sz="3600" dirty="0">
                <a:latin typeface="UD デジタル 教科書体 NK-B" panose="02020700000000000000" pitchFamily="18" charset="-128"/>
                <a:ea typeface="UD デジタル 教科書体 NK-B" panose="02020700000000000000" pitchFamily="18" charset="-128"/>
              </a:rPr>
              <a:t>生活</a:t>
            </a:r>
            <a:endParaRPr kumimoji="1" lang="ja-JP" altLang="en-US" dirty="0">
              <a:latin typeface="UD デジタル 教科書体 NK-B" panose="02020700000000000000" pitchFamily="18" charset="-128"/>
              <a:ea typeface="UD デジタル 教科書体 NK-B" panose="02020700000000000000" pitchFamily="18" charset="-128"/>
            </a:endParaRPr>
          </a:p>
        </p:txBody>
      </p:sp>
      <p:sp>
        <p:nvSpPr>
          <p:cNvPr id="2" name="正方形/長方形 1">
            <a:extLst>
              <a:ext uri="{FF2B5EF4-FFF2-40B4-BE49-F238E27FC236}">
                <a16:creationId xmlns:a16="http://schemas.microsoft.com/office/drawing/2014/main" id="{8F505CAE-5DCF-BFFC-6AA5-5F0608704A89}"/>
              </a:ext>
            </a:extLst>
          </p:cNvPr>
          <p:cNvSpPr/>
          <p:nvPr/>
        </p:nvSpPr>
        <p:spPr>
          <a:xfrm>
            <a:off x="1393368" y="5339713"/>
            <a:ext cx="2764971" cy="1349827"/>
          </a:xfrm>
          <a:prstGeom prst="rect">
            <a:avLst/>
          </a:prstGeom>
          <a:solidFill>
            <a:srgbClr val="99FFCC"/>
          </a:solidFill>
          <a:ln w="28575">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r>
              <a:rPr lang="ja-JP" altLang="en-US" sz="1600" dirty="0">
                <a:latin typeface="UD デジタル 教科書体 NK-B" panose="02020700000000000000" pitchFamily="18" charset="-128"/>
                <a:ea typeface="UD デジタル 教科書体 NK-B" panose="02020700000000000000" pitchFamily="18" charset="-128"/>
              </a:rPr>
              <a:t>         き    そ  たい しゃ</a:t>
            </a:r>
            <a:endParaRPr lang="en-US" altLang="ja-JP" sz="1600" dirty="0">
              <a:latin typeface="UD デジタル 教科書体 NK-B" panose="02020700000000000000" pitchFamily="18" charset="-128"/>
              <a:ea typeface="UD デジタル 教科書体 NK-B" panose="02020700000000000000" pitchFamily="18" charset="-128"/>
            </a:endParaRPr>
          </a:p>
          <a:p>
            <a:pPr algn="ctr"/>
            <a:r>
              <a:rPr lang="ja-JP" altLang="en-US" sz="3200" dirty="0">
                <a:latin typeface="UD デジタル 教科書体 NK-B" panose="02020700000000000000" pitchFamily="18" charset="-128"/>
                <a:ea typeface="UD デジタル 教科書体 NK-B" panose="02020700000000000000" pitchFamily="18" charset="-128"/>
              </a:rPr>
              <a:t>基礎代謝</a:t>
            </a:r>
            <a:endParaRPr lang="en-US" altLang="ja-JP" sz="3200" dirty="0">
              <a:latin typeface="UD デジタル 教科書体 NK-B" panose="02020700000000000000" pitchFamily="18" charset="-128"/>
              <a:ea typeface="UD デジタル 教科書体 NK-B" panose="02020700000000000000" pitchFamily="18" charset="-128"/>
            </a:endParaRPr>
          </a:p>
        </p:txBody>
      </p:sp>
      <p:sp>
        <p:nvSpPr>
          <p:cNvPr id="4" name="正方形/長方形 3">
            <a:extLst>
              <a:ext uri="{FF2B5EF4-FFF2-40B4-BE49-F238E27FC236}">
                <a16:creationId xmlns:a16="http://schemas.microsoft.com/office/drawing/2014/main" id="{5E3D9320-EAD0-7BB9-A1F3-04B29DF1BABD}"/>
              </a:ext>
            </a:extLst>
          </p:cNvPr>
          <p:cNvSpPr/>
          <p:nvPr/>
        </p:nvSpPr>
        <p:spPr>
          <a:xfrm>
            <a:off x="5159365" y="3971680"/>
            <a:ext cx="2688878" cy="1349827"/>
          </a:xfrm>
          <a:prstGeom prst="rect">
            <a:avLst/>
          </a:prstGeom>
          <a:solidFill>
            <a:srgbClr val="CCFF99"/>
          </a:solidFill>
          <a:ln w="28575">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r>
              <a:rPr lang="ja-JP" altLang="en-US" sz="1600" dirty="0">
                <a:latin typeface="UD デジタル 教科書体 NK-B" panose="02020700000000000000" pitchFamily="18" charset="-128"/>
                <a:ea typeface="UD デジタル 教科書体 NK-B" panose="02020700000000000000" pitchFamily="18" charset="-128"/>
              </a:rPr>
              <a:t>             せい かつ</a:t>
            </a:r>
            <a:endParaRPr lang="en-US" altLang="ja-JP" sz="1600" dirty="0">
              <a:latin typeface="UD デジタル 教科書体 NK-B" panose="02020700000000000000" pitchFamily="18" charset="-128"/>
              <a:ea typeface="UD デジタル 教科書体 NK-B" panose="02020700000000000000" pitchFamily="18" charset="-128"/>
            </a:endParaRPr>
          </a:p>
          <a:p>
            <a:pPr algn="ctr"/>
            <a:r>
              <a:rPr lang="ja-JP" altLang="en-US" sz="3600" dirty="0">
                <a:latin typeface="UD デジタル 教科書体 NK-B" panose="02020700000000000000" pitchFamily="18" charset="-128"/>
                <a:ea typeface="UD デジタル 教科書体 NK-B" panose="02020700000000000000" pitchFamily="18" charset="-128"/>
              </a:rPr>
              <a:t>生活</a:t>
            </a:r>
            <a:endParaRPr kumimoji="1" lang="ja-JP" altLang="en-US" dirty="0">
              <a:latin typeface="UD デジタル 教科書体 NK-B" panose="02020700000000000000" pitchFamily="18" charset="-128"/>
              <a:ea typeface="UD デジタル 教科書体 NK-B" panose="02020700000000000000" pitchFamily="18" charset="-128"/>
            </a:endParaRPr>
          </a:p>
        </p:txBody>
      </p:sp>
      <p:sp>
        <p:nvSpPr>
          <p:cNvPr id="5" name="正方形/長方形 4">
            <a:extLst>
              <a:ext uri="{FF2B5EF4-FFF2-40B4-BE49-F238E27FC236}">
                <a16:creationId xmlns:a16="http://schemas.microsoft.com/office/drawing/2014/main" id="{C0A0391A-1DDF-1B5C-A2B8-A2AE17329D2B}"/>
              </a:ext>
            </a:extLst>
          </p:cNvPr>
          <p:cNvSpPr/>
          <p:nvPr/>
        </p:nvSpPr>
        <p:spPr>
          <a:xfrm>
            <a:off x="5159363" y="5343277"/>
            <a:ext cx="2688878" cy="1349827"/>
          </a:xfrm>
          <a:prstGeom prst="rect">
            <a:avLst/>
          </a:prstGeom>
          <a:solidFill>
            <a:srgbClr val="99FFCC"/>
          </a:solidFill>
          <a:ln w="28575">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r>
              <a:rPr lang="ja-JP" altLang="en-US" sz="1600" dirty="0">
                <a:latin typeface="UD デジタル 教科書体 NK-B" panose="02020700000000000000" pitchFamily="18" charset="-128"/>
                <a:ea typeface="UD デジタル 教科書体 NK-B" panose="02020700000000000000" pitchFamily="18" charset="-128"/>
              </a:rPr>
              <a:t>         き   そ  たい しゃ</a:t>
            </a:r>
            <a:endParaRPr lang="en-US" altLang="ja-JP" sz="1600" dirty="0">
              <a:latin typeface="UD デジタル 教科書体 NK-B" panose="02020700000000000000" pitchFamily="18" charset="-128"/>
              <a:ea typeface="UD デジタル 教科書体 NK-B" panose="02020700000000000000" pitchFamily="18" charset="-128"/>
            </a:endParaRPr>
          </a:p>
          <a:p>
            <a:pPr algn="ctr"/>
            <a:r>
              <a:rPr lang="ja-JP" altLang="en-US" sz="3200" dirty="0">
                <a:latin typeface="UD デジタル 教科書体 NK-B" panose="02020700000000000000" pitchFamily="18" charset="-128"/>
                <a:ea typeface="UD デジタル 教科書体 NK-B" panose="02020700000000000000" pitchFamily="18" charset="-128"/>
              </a:rPr>
              <a:t>基礎代謝</a:t>
            </a:r>
            <a:endParaRPr lang="en-US" altLang="ja-JP" sz="3200" dirty="0">
              <a:latin typeface="UD デジタル 教科書体 NK-B" panose="02020700000000000000" pitchFamily="18" charset="-128"/>
              <a:ea typeface="UD デジタル 教科書体 NK-B" panose="02020700000000000000" pitchFamily="18" charset="-128"/>
            </a:endParaRPr>
          </a:p>
        </p:txBody>
      </p:sp>
      <p:sp>
        <p:nvSpPr>
          <p:cNvPr id="6" name="正方形/長方形 5">
            <a:extLst>
              <a:ext uri="{FF2B5EF4-FFF2-40B4-BE49-F238E27FC236}">
                <a16:creationId xmlns:a16="http://schemas.microsoft.com/office/drawing/2014/main" id="{4718876E-BE98-D845-662C-5C0D347206E3}"/>
              </a:ext>
            </a:extLst>
          </p:cNvPr>
          <p:cNvSpPr/>
          <p:nvPr/>
        </p:nvSpPr>
        <p:spPr>
          <a:xfrm>
            <a:off x="5159361" y="2600083"/>
            <a:ext cx="2764971" cy="1349827"/>
          </a:xfrm>
          <a:prstGeom prst="rect">
            <a:avLst/>
          </a:prstGeom>
          <a:solidFill>
            <a:srgbClr val="FFC000"/>
          </a:solidFill>
          <a:ln w="28575">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r>
              <a:rPr kumimoji="1" lang="ja-JP" altLang="en-US" sz="1600" dirty="0">
                <a:latin typeface="UD デジタル 教科書体 NK-B" panose="02020700000000000000" pitchFamily="18" charset="-128"/>
                <a:ea typeface="UD デジタル 教科書体 NK-B" panose="02020700000000000000" pitchFamily="18" charset="-128"/>
              </a:rPr>
              <a:t>             せい ちょう</a:t>
            </a:r>
            <a:endParaRPr kumimoji="1" lang="en-US" altLang="ja-JP" sz="1600" dirty="0">
              <a:latin typeface="UD デジタル 教科書体 NK-B" panose="02020700000000000000" pitchFamily="18" charset="-128"/>
              <a:ea typeface="UD デジタル 教科書体 NK-B" panose="02020700000000000000" pitchFamily="18" charset="-128"/>
            </a:endParaRPr>
          </a:p>
          <a:p>
            <a:pPr algn="ctr"/>
            <a:r>
              <a:rPr kumimoji="1" lang="ja-JP" altLang="en-US" sz="3600" dirty="0">
                <a:latin typeface="UD デジタル 教科書体 NK-B" panose="02020700000000000000" pitchFamily="18" charset="-128"/>
                <a:ea typeface="UD デジタル 教科書体 NK-B" panose="02020700000000000000" pitchFamily="18" charset="-128"/>
              </a:rPr>
              <a:t>成長</a:t>
            </a:r>
            <a:endParaRPr kumimoji="1" lang="ja-JP" altLang="en-US" dirty="0">
              <a:latin typeface="UD デジタル 教科書体 NK-B" panose="02020700000000000000" pitchFamily="18" charset="-128"/>
              <a:ea typeface="UD デジタル 教科書体 NK-B" panose="02020700000000000000" pitchFamily="18" charset="-128"/>
            </a:endParaRPr>
          </a:p>
        </p:txBody>
      </p:sp>
      <p:sp>
        <p:nvSpPr>
          <p:cNvPr id="7" name="正方形/長方形 6">
            <a:extLst>
              <a:ext uri="{FF2B5EF4-FFF2-40B4-BE49-F238E27FC236}">
                <a16:creationId xmlns:a16="http://schemas.microsoft.com/office/drawing/2014/main" id="{563E9524-D163-E578-F31D-836F9DD0C9CC}"/>
              </a:ext>
            </a:extLst>
          </p:cNvPr>
          <p:cNvSpPr/>
          <p:nvPr/>
        </p:nvSpPr>
        <p:spPr>
          <a:xfrm>
            <a:off x="8860509" y="3978702"/>
            <a:ext cx="2764971" cy="1349827"/>
          </a:xfrm>
          <a:prstGeom prst="rect">
            <a:avLst/>
          </a:prstGeom>
          <a:solidFill>
            <a:srgbClr val="CCFF99"/>
          </a:solidFill>
          <a:ln w="28575">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r>
              <a:rPr lang="ja-JP" altLang="en-US" sz="1600" dirty="0">
                <a:latin typeface="UD デジタル 教科書体 NK-B" panose="02020700000000000000" pitchFamily="18" charset="-128"/>
                <a:ea typeface="UD デジタル 教科書体 NK-B" panose="02020700000000000000" pitchFamily="18" charset="-128"/>
              </a:rPr>
              <a:t>             せい かつ</a:t>
            </a:r>
            <a:endParaRPr lang="en-US" altLang="ja-JP" sz="1600" dirty="0">
              <a:latin typeface="UD デジタル 教科書体 NK-B" panose="02020700000000000000" pitchFamily="18" charset="-128"/>
              <a:ea typeface="UD デジタル 教科書体 NK-B" panose="02020700000000000000" pitchFamily="18" charset="-128"/>
            </a:endParaRPr>
          </a:p>
          <a:p>
            <a:pPr algn="ctr"/>
            <a:r>
              <a:rPr lang="ja-JP" altLang="en-US" sz="3600" dirty="0">
                <a:latin typeface="UD デジタル 教科書体 NK-B" panose="02020700000000000000" pitchFamily="18" charset="-128"/>
                <a:ea typeface="UD デジタル 教科書体 NK-B" panose="02020700000000000000" pitchFamily="18" charset="-128"/>
              </a:rPr>
              <a:t>生活</a:t>
            </a:r>
            <a:endParaRPr kumimoji="1" lang="ja-JP" altLang="en-US" dirty="0">
              <a:latin typeface="UD デジタル 教科書体 NK-B" panose="02020700000000000000" pitchFamily="18" charset="-128"/>
              <a:ea typeface="UD デジタル 教科書体 NK-B" panose="02020700000000000000" pitchFamily="18" charset="-128"/>
            </a:endParaRPr>
          </a:p>
        </p:txBody>
      </p:sp>
      <p:sp>
        <p:nvSpPr>
          <p:cNvPr id="8" name="正方形/長方形 7">
            <a:extLst>
              <a:ext uri="{FF2B5EF4-FFF2-40B4-BE49-F238E27FC236}">
                <a16:creationId xmlns:a16="http://schemas.microsoft.com/office/drawing/2014/main" id="{B4601DE7-31CC-C526-4562-919B5D3C3BB9}"/>
              </a:ext>
            </a:extLst>
          </p:cNvPr>
          <p:cNvSpPr/>
          <p:nvPr/>
        </p:nvSpPr>
        <p:spPr>
          <a:xfrm>
            <a:off x="8860510" y="5328529"/>
            <a:ext cx="2764971" cy="1349827"/>
          </a:xfrm>
          <a:prstGeom prst="rect">
            <a:avLst/>
          </a:prstGeom>
          <a:solidFill>
            <a:srgbClr val="99FFCC"/>
          </a:solidFill>
          <a:ln w="28575">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r>
              <a:rPr lang="ja-JP" altLang="en-US" sz="1600" dirty="0">
                <a:latin typeface="UD デジタル 教科書体 NK-B" panose="02020700000000000000" pitchFamily="18" charset="-128"/>
                <a:ea typeface="UD デジタル 教科書体 NK-B" panose="02020700000000000000" pitchFamily="18" charset="-128"/>
              </a:rPr>
              <a:t>         き   そ   たい しゃ</a:t>
            </a:r>
            <a:endParaRPr lang="en-US" altLang="ja-JP" sz="1600" dirty="0">
              <a:latin typeface="UD デジタル 教科書体 NK-B" panose="02020700000000000000" pitchFamily="18" charset="-128"/>
              <a:ea typeface="UD デジタル 教科書体 NK-B" panose="02020700000000000000" pitchFamily="18" charset="-128"/>
            </a:endParaRPr>
          </a:p>
          <a:p>
            <a:pPr algn="ctr"/>
            <a:r>
              <a:rPr lang="ja-JP" altLang="en-US" sz="3200" dirty="0">
                <a:latin typeface="UD デジタル 教科書体 NK-B" panose="02020700000000000000" pitchFamily="18" charset="-128"/>
                <a:ea typeface="UD デジタル 教科書体 NK-B" panose="02020700000000000000" pitchFamily="18" charset="-128"/>
              </a:rPr>
              <a:t>基礎代謝</a:t>
            </a:r>
            <a:endParaRPr lang="en-US" altLang="ja-JP" sz="3200" dirty="0">
              <a:latin typeface="UD デジタル 教科書体 NK-B" panose="02020700000000000000" pitchFamily="18" charset="-128"/>
              <a:ea typeface="UD デジタル 教科書体 NK-B" panose="02020700000000000000" pitchFamily="18" charset="-128"/>
            </a:endParaRPr>
          </a:p>
        </p:txBody>
      </p:sp>
      <p:sp>
        <p:nvSpPr>
          <p:cNvPr id="9" name="正方形/長方形 8">
            <a:extLst>
              <a:ext uri="{FF2B5EF4-FFF2-40B4-BE49-F238E27FC236}">
                <a16:creationId xmlns:a16="http://schemas.microsoft.com/office/drawing/2014/main" id="{4C319C5E-A9AD-B314-C7E9-0711B1149C78}"/>
              </a:ext>
            </a:extLst>
          </p:cNvPr>
          <p:cNvSpPr/>
          <p:nvPr/>
        </p:nvSpPr>
        <p:spPr>
          <a:xfrm>
            <a:off x="8858539" y="1242133"/>
            <a:ext cx="2764971" cy="1349827"/>
          </a:xfrm>
          <a:prstGeom prst="rect">
            <a:avLst/>
          </a:prstGeom>
          <a:solidFill>
            <a:srgbClr val="FFC000"/>
          </a:solidFill>
          <a:ln w="28575">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r>
              <a:rPr kumimoji="1" lang="ja-JP" altLang="en-US" sz="1600" dirty="0">
                <a:latin typeface="UD デジタル 教科書体 NK-B" panose="02020700000000000000" pitchFamily="18" charset="-128"/>
                <a:ea typeface="UD デジタル 教科書体 NK-B" panose="02020700000000000000" pitchFamily="18" charset="-128"/>
              </a:rPr>
              <a:t>             せい ちょう</a:t>
            </a:r>
            <a:endParaRPr kumimoji="1" lang="en-US" altLang="ja-JP" sz="1600" dirty="0">
              <a:latin typeface="UD デジタル 教科書体 NK-B" panose="02020700000000000000" pitchFamily="18" charset="-128"/>
              <a:ea typeface="UD デジタル 教科書体 NK-B" panose="02020700000000000000" pitchFamily="18" charset="-128"/>
            </a:endParaRPr>
          </a:p>
          <a:p>
            <a:pPr algn="ctr"/>
            <a:r>
              <a:rPr kumimoji="1" lang="ja-JP" altLang="en-US" sz="3600" dirty="0">
                <a:latin typeface="UD デジタル 教科書体 NK-B" panose="02020700000000000000" pitchFamily="18" charset="-128"/>
                <a:ea typeface="UD デジタル 教科書体 NK-B" panose="02020700000000000000" pitchFamily="18" charset="-128"/>
              </a:rPr>
              <a:t>成長</a:t>
            </a:r>
            <a:endParaRPr kumimoji="1" lang="ja-JP" altLang="en-US" dirty="0">
              <a:latin typeface="UD デジタル 教科書体 NK-B" panose="02020700000000000000" pitchFamily="18" charset="-128"/>
              <a:ea typeface="UD デジタル 教科書体 NK-B" panose="02020700000000000000" pitchFamily="18" charset="-128"/>
            </a:endParaRPr>
          </a:p>
        </p:txBody>
      </p:sp>
      <p:sp>
        <p:nvSpPr>
          <p:cNvPr id="10" name="正方形/長方形 9">
            <a:extLst>
              <a:ext uri="{FF2B5EF4-FFF2-40B4-BE49-F238E27FC236}">
                <a16:creationId xmlns:a16="http://schemas.microsoft.com/office/drawing/2014/main" id="{BD1B37FF-D7A7-DF55-C947-114FBD181281}"/>
              </a:ext>
            </a:extLst>
          </p:cNvPr>
          <p:cNvSpPr/>
          <p:nvPr/>
        </p:nvSpPr>
        <p:spPr>
          <a:xfrm>
            <a:off x="8858539" y="2607104"/>
            <a:ext cx="2764971" cy="1349827"/>
          </a:xfrm>
          <a:prstGeom prst="rect">
            <a:avLst/>
          </a:prstGeom>
          <a:solidFill>
            <a:srgbClr val="FF99FF"/>
          </a:solidFill>
          <a:ln w="28575">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r>
              <a:rPr kumimoji="1" lang="ja-JP" altLang="en-US" sz="1600" dirty="0">
                <a:latin typeface="UD デジタル 教科書体 NK-B" panose="02020700000000000000" pitchFamily="18" charset="-128"/>
                <a:ea typeface="UD デジタル 教科書体 NK-B" panose="02020700000000000000" pitchFamily="18" charset="-128"/>
              </a:rPr>
              <a:t>              うん どう</a:t>
            </a:r>
            <a:endParaRPr kumimoji="1" lang="en-US" altLang="ja-JP" sz="1600" dirty="0">
              <a:latin typeface="UD デジタル 教科書体 NK-B" panose="02020700000000000000" pitchFamily="18" charset="-128"/>
              <a:ea typeface="UD デジタル 教科書体 NK-B" panose="02020700000000000000" pitchFamily="18" charset="-128"/>
            </a:endParaRPr>
          </a:p>
          <a:p>
            <a:pPr algn="ctr"/>
            <a:r>
              <a:rPr kumimoji="1" lang="ja-JP" altLang="en-US" sz="3600" dirty="0">
                <a:latin typeface="UD デジタル 教科書体 NK-B" panose="02020700000000000000" pitchFamily="18" charset="-128"/>
                <a:ea typeface="UD デジタル 教科書体 NK-B" panose="02020700000000000000" pitchFamily="18" charset="-128"/>
              </a:rPr>
              <a:t>運動</a:t>
            </a:r>
            <a:endParaRPr kumimoji="1" lang="ja-JP" altLang="en-US" dirty="0">
              <a:latin typeface="UD デジタル 教科書体 NK-B" panose="02020700000000000000" pitchFamily="18" charset="-128"/>
              <a:ea typeface="UD デジタル 教科書体 NK-B" panose="02020700000000000000" pitchFamily="18" charset="-128"/>
            </a:endParaRPr>
          </a:p>
        </p:txBody>
      </p:sp>
      <p:sp>
        <p:nvSpPr>
          <p:cNvPr id="12" name="吹き出し: 四角形 11">
            <a:extLst>
              <a:ext uri="{FF2B5EF4-FFF2-40B4-BE49-F238E27FC236}">
                <a16:creationId xmlns:a16="http://schemas.microsoft.com/office/drawing/2014/main" id="{7B5FC584-FE21-E7EE-8B88-C35EC1C5C8DC}"/>
              </a:ext>
            </a:extLst>
          </p:cNvPr>
          <p:cNvSpPr/>
          <p:nvPr/>
        </p:nvSpPr>
        <p:spPr>
          <a:xfrm>
            <a:off x="1719459" y="2852092"/>
            <a:ext cx="2173357" cy="622852"/>
          </a:xfrm>
          <a:prstGeom prst="wedgeRectCallout">
            <a:avLst>
              <a:gd name="adj1" fmla="val -8638"/>
              <a:gd name="adj2" fmla="val 10505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UD デジタル 教科書体 NK-B" panose="02020700000000000000" pitchFamily="18" charset="-128"/>
                <a:ea typeface="UD デジタル 教科書体 NK-B" panose="02020700000000000000" pitchFamily="18" charset="-128"/>
              </a:rPr>
              <a:t>おとな</a:t>
            </a:r>
            <a:endParaRPr kumimoji="1" lang="en-US" altLang="ja-JP" sz="1400" dirty="0">
              <a:solidFill>
                <a:schemeClr val="tx1"/>
              </a:solidFill>
              <a:latin typeface="UD デジタル 教科書体 NK-B" panose="02020700000000000000" pitchFamily="18" charset="-128"/>
              <a:ea typeface="UD デジタル 教科書体 NK-B" panose="02020700000000000000" pitchFamily="18" charset="-128"/>
            </a:endParaRPr>
          </a:p>
          <a:p>
            <a:pPr algn="ctr"/>
            <a:r>
              <a:rPr kumimoji="1" lang="ja-JP" altLang="en-US" sz="2800" dirty="0">
                <a:solidFill>
                  <a:schemeClr val="tx1"/>
                </a:solidFill>
                <a:latin typeface="UD デジタル 教科書体 NK-B" panose="02020700000000000000" pitchFamily="18" charset="-128"/>
                <a:ea typeface="UD デジタル 教科書体 NK-B" panose="02020700000000000000" pitchFamily="18" charset="-128"/>
              </a:rPr>
              <a:t>大人</a:t>
            </a:r>
          </a:p>
        </p:txBody>
      </p:sp>
      <p:sp>
        <p:nvSpPr>
          <p:cNvPr id="13" name="吹き出し: 四角形 12">
            <a:extLst>
              <a:ext uri="{FF2B5EF4-FFF2-40B4-BE49-F238E27FC236}">
                <a16:creationId xmlns:a16="http://schemas.microsoft.com/office/drawing/2014/main" id="{2E1CCE75-7B1A-63B8-3D37-AB4D5E012118}"/>
              </a:ext>
            </a:extLst>
          </p:cNvPr>
          <p:cNvSpPr/>
          <p:nvPr/>
        </p:nvSpPr>
        <p:spPr>
          <a:xfrm>
            <a:off x="5455167" y="1591974"/>
            <a:ext cx="2173357" cy="622852"/>
          </a:xfrm>
          <a:prstGeom prst="wedgeRectCallout">
            <a:avLst>
              <a:gd name="adj1" fmla="val -8638"/>
              <a:gd name="adj2" fmla="val 10505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latin typeface="UD デジタル 教科書体 NK-B" panose="02020700000000000000" pitchFamily="18" charset="-128"/>
                <a:ea typeface="UD デジタル 教科書体 NK-B" panose="02020700000000000000" pitchFamily="18" charset="-128"/>
              </a:rPr>
              <a:t>        せいちょう き</a:t>
            </a:r>
            <a:endParaRPr lang="en-US" altLang="ja-JP" sz="1400" dirty="0">
              <a:solidFill>
                <a:schemeClr val="tx1"/>
              </a:solidFill>
              <a:latin typeface="UD デジタル 教科書体 NK-B" panose="02020700000000000000" pitchFamily="18" charset="-128"/>
              <a:ea typeface="UD デジタル 教科書体 NK-B" panose="02020700000000000000" pitchFamily="18" charset="-128"/>
            </a:endParaRPr>
          </a:p>
          <a:p>
            <a:pPr algn="ctr"/>
            <a:r>
              <a:rPr lang="ja-JP" altLang="en-US" sz="2800" dirty="0">
                <a:solidFill>
                  <a:schemeClr val="tx1"/>
                </a:solidFill>
                <a:latin typeface="UD デジタル 教科書体 NK-B" panose="02020700000000000000" pitchFamily="18" charset="-128"/>
                <a:ea typeface="UD デジタル 教科書体 NK-B" panose="02020700000000000000" pitchFamily="18" charset="-128"/>
              </a:rPr>
              <a:t>成長期</a:t>
            </a:r>
            <a:endParaRPr kumimoji="1" lang="ja-JP" altLang="en-US" sz="2800"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14" name="吹き出し: 四角形 13">
            <a:extLst>
              <a:ext uri="{FF2B5EF4-FFF2-40B4-BE49-F238E27FC236}">
                <a16:creationId xmlns:a16="http://schemas.microsoft.com/office/drawing/2014/main" id="{64C6B07A-DE7D-7C30-81C1-CF8385D58B31}"/>
              </a:ext>
            </a:extLst>
          </p:cNvPr>
          <p:cNvSpPr/>
          <p:nvPr/>
        </p:nvSpPr>
        <p:spPr>
          <a:xfrm>
            <a:off x="8127308" y="353225"/>
            <a:ext cx="3592285" cy="622852"/>
          </a:xfrm>
          <a:prstGeom prst="wedgeRectCallout">
            <a:avLst>
              <a:gd name="adj1" fmla="val -14172"/>
              <a:gd name="adj2" fmla="val 8806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latin typeface="UD デジタル 教科書体 NK-B" panose="02020700000000000000" pitchFamily="18" charset="-128"/>
                <a:ea typeface="UD デジタル 教科書体 NK-B" panose="02020700000000000000" pitchFamily="18" charset="-128"/>
              </a:rPr>
              <a:t>     せいちょう き　</a:t>
            </a:r>
            <a:endParaRPr lang="en-US" altLang="ja-JP" sz="1400" dirty="0">
              <a:solidFill>
                <a:schemeClr val="tx1"/>
              </a:solidFill>
              <a:latin typeface="UD デジタル 教科書体 NK-B" panose="02020700000000000000" pitchFamily="18" charset="-128"/>
              <a:ea typeface="UD デジタル 教科書体 NK-B" panose="02020700000000000000" pitchFamily="18" charset="-128"/>
            </a:endParaRPr>
          </a:p>
          <a:p>
            <a:pPr algn="ctr"/>
            <a:r>
              <a:rPr lang="ja-JP" altLang="en-US" sz="2800" dirty="0">
                <a:solidFill>
                  <a:schemeClr val="tx1"/>
                </a:solidFill>
                <a:latin typeface="UD デジタル 教科書体 NK-B" panose="02020700000000000000" pitchFamily="18" charset="-128"/>
                <a:ea typeface="UD デジタル 教科書体 NK-B" panose="02020700000000000000" pitchFamily="18" charset="-128"/>
              </a:rPr>
              <a:t>成長期のアスリート</a:t>
            </a:r>
            <a:endParaRPr kumimoji="1" lang="ja-JP" altLang="en-US" sz="2800" dirty="0">
              <a:solidFill>
                <a:schemeClr val="tx1"/>
              </a:solidFill>
              <a:latin typeface="UD デジタル 教科書体 NK-B" panose="02020700000000000000" pitchFamily="18" charset="-128"/>
              <a:ea typeface="UD デジタル 教科書体 NK-B" panose="02020700000000000000" pitchFamily="18" charset="-128"/>
            </a:endParaRPr>
          </a:p>
        </p:txBody>
      </p:sp>
      <p:cxnSp>
        <p:nvCxnSpPr>
          <p:cNvPr id="16" name="直線コネクタ 15">
            <a:extLst>
              <a:ext uri="{FF2B5EF4-FFF2-40B4-BE49-F238E27FC236}">
                <a16:creationId xmlns:a16="http://schemas.microsoft.com/office/drawing/2014/main" id="{0AF6B754-2314-D682-9830-6E646F1DE271}"/>
              </a:ext>
            </a:extLst>
          </p:cNvPr>
          <p:cNvCxnSpPr>
            <a:cxnSpLocks/>
          </p:cNvCxnSpPr>
          <p:nvPr/>
        </p:nvCxnSpPr>
        <p:spPr>
          <a:xfrm>
            <a:off x="713872" y="996732"/>
            <a:ext cx="0" cy="5690920"/>
          </a:xfrm>
          <a:prstGeom prst="line">
            <a:avLst/>
          </a:prstGeom>
          <a:ln w="19050"/>
        </p:spPr>
        <p:style>
          <a:lnRef idx="1">
            <a:schemeClr val="dk1"/>
          </a:lnRef>
          <a:fillRef idx="0">
            <a:schemeClr val="dk1"/>
          </a:fillRef>
          <a:effectRef idx="0">
            <a:schemeClr val="dk1"/>
          </a:effectRef>
          <a:fontRef idx="minor">
            <a:schemeClr val="tx1"/>
          </a:fontRef>
        </p:style>
      </p:cxnSp>
      <p:cxnSp>
        <p:nvCxnSpPr>
          <p:cNvPr id="17" name="直線コネクタ 16">
            <a:extLst>
              <a:ext uri="{FF2B5EF4-FFF2-40B4-BE49-F238E27FC236}">
                <a16:creationId xmlns:a16="http://schemas.microsoft.com/office/drawing/2014/main" id="{015972FF-5856-D70F-D170-9858640153B4}"/>
              </a:ext>
            </a:extLst>
          </p:cNvPr>
          <p:cNvCxnSpPr>
            <a:cxnSpLocks/>
          </p:cNvCxnSpPr>
          <p:nvPr/>
        </p:nvCxnSpPr>
        <p:spPr>
          <a:xfrm flipH="1">
            <a:off x="692428" y="6674792"/>
            <a:ext cx="10933053" cy="2177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20" name="矢印: 上 19">
            <a:extLst>
              <a:ext uri="{FF2B5EF4-FFF2-40B4-BE49-F238E27FC236}">
                <a16:creationId xmlns:a16="http://schemas.microsoft.com/office/drawing/2014/main" id="{D593AA76-1C83-D338-4FFC-DB9809D0CF76}"/>
              </a:ext>
            </a:extLst>
          </p:cNvPr>
          <p:cNvSpPr/>
          <p:nvPr/>
        </p:nvSpPr>
        <p:spPr>
          <a:xfrm>
            <a:off x="321374" y="1011890"/>
            <a:ext cx="371054" cy="558837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図 20">
            <a:extLst>
              <a:ext uri="{FF2B5EF4-FFF2-40B4-BE49-F238E27FC236}">
                <a16:creationId xmlns:a16="http://schemas.microsoft.com/office/drawing/2014/main" id="{06EB10CA-DDEE-BEF5-5749-647168AF49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4801" y="5584046"/>
            <a:ext cx="1083962" cy="1016214"/>
          </a:xfrm>
          <a:prstGeom prst="rect">
            <a:avLst/>
          </a:prstGeom>
        </p:spPr>
      </p:pic>
      <p:pic>
        <p:nvPicPr>
          <p:cNvPr id="1026" name="Picture 2">
            <a:extLst>
              <a:ext uri="{FF2B5EF4-FFF2-40B4-BE49-F238E27FC236}">
                <a16:creationId xmlns:a16="http://schemas.microsoft.com/office/drawing/2014/main" id="{2D2E95B0-E246-3CDE-B44E-1C60CF8A0C5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29011" y="4208750"/>
            <a:ext cx="873898" cy="10162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7211B07-3024-AB68-FAF3-45EA4FA6406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04790" y="4024442"/>
            <a:ext cx="1039083" cy="132805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927F372C-4938-D98E-919E-98710158832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52875" y="2680746"/>
            <a:ext cx="1039083" cy="121714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96617A2F-E78E-1433-514C-0B50EE4FAAB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46926" y="4188482"/>
            <a:ext cx="846515" cy="974406"/>
          </a:xfrm>
          <a:prstGeom prst="rect">
            <a:avLst/>
          </a:prstGeom>
          <a:noFill/>
          <a:extLst>
            <a:ext uri="{909E8E84-426E-40DD-AFC4-6F175D3DCCD1}">
              <a14:hiddenFill xmlns:a14="http://schemas.microsoft.com/office/drawing/2010/main">
                <a:solidFill>
                  <a:srgbClr val="FFFFFF"/>
                </a:solidFill>
              </a14:hiddenFill>
            </a:ext>
          </a:extLst>
        </p:spPr>
      </p:pic>
      <p:sp>
        <p:nvSpPr>
          <p:cNvPr id="24" name="テキスト ボックス 23">
            <a:extLst>
              <a:ext uri="{FF2B5EF4-FFF2-40B4-BE49-F238E27FC236}">
                <a16:creationId xmlns:a16="http://schemas.microsoft.com/office/drawing/2014/main" id="{D89C5B7E-D212-5402-3410-F9884917C203}"/>
              </a:ext>
            </a:extLst>
          </p:cNvPr>
          <p:cNvSpPr txBox="1"/>
          <p:nvPr/>
        </p:nvSpPr>
        <p:spPr>
          <a:xfrm>
            <a:off x="789865" y="130310"/>
            <a:ext cx="4930452" cy="800219"/>
          </a:xfrm>
          <a:prstGeom prst="rect">
            <a:avLst/>
          </a:prstGeom>
          <a:noFill/>
          <a:ln w="38100">
            <a:solidFill>
              <a:schemeClr val="tx1"/>
            </a:solidFill>
          </a:ln>
        </p:spPr>
        <p:txBody>
          <a:bodyPr wrap="square" rtlCol="0">
            <a:spAutoFit/>
          </a:bodyPr>
          <a:lstStyle/>
          <a:p>
            <a:r>
              <a:rPr kumimoji="1" lang="ja-JP" altLang="en-US" sz="1400" dirty="0">
                <a:latin typeface="HGS創英角ｺﾞｼｯｸUB" panose="020B0900000000000000" pitchFamily="50" charset="-128"/>
                <a:ea typeface="HGS創英角ｺﾞｼｯｸUB" panose="020B0900000000000000" pitchFamily="50" charset="-128"/>
              </a:rPr>
              <a:t>　　</a:t>
            </a:r>
            <a:r>
              <a:rPr kumimoji="1" lang="ja-JP" altLang="en-US" sz="1400" dirty="0">
                <a:latin typeface="UD デジタル 教科書体 NK-B" panose="02020700000000000000" pitchFamily="18" charset="-128"/>
                <a:ea typeface="UD デジタル 教科書体 NK-B" panose="02020700000000000000" pitchFamily="18" charset="-128"/>
              </a:rPr>
              <a:t>にち　　    ひつ  よう　　　　　　　　　　　　　                   りょう</a:t>
            </a:r>
            <a:endParaRPr kumimoji="1" lang="en-US" altLang="ja-JP" sz="1400" dirty="0">
              <a:latin typeface="UD デジタル 教科書体 NK-B" panose="02020700000000000000" pitchFamily="18" charset="-128"/>
              <a:ea typeface="UD デジタル 教科書体 NK-B" panose="02020700000000000000" pitchFamily="18" charset="-128"/>
            </a:endParaRPr>
          </a:p>
          <a:p>
            <a:r>
              <a:rPr kumimoji="1" lang="ja-JP" altLang="en-US" sz="3200" dirty="0">
                <a:latin typeface="UD デジタル 教科書体 NK-B" panose="02020700000000000000" pitchFamily="18" charset="-128"/>
                <a:ea typeface="UD デジタル 教科書体 NK-B" panose="02020700000000000000" pitchFamily="18" charset="-128"/>
              </a:rPr>
              <a:t>１日に必要なエネルギー量</a:t>
            </a:r>
          </a:p>
        </p:txBody>
      </p:sp>
      <p:pic>
        <p:nvPicPr>
          <p:cNvPr id="11" name="Picture 2">
            <a:extLst>
              <a:ext uri="{FF2B5EF4-FFF2-40B4-BE49-F238E27FC236}">
                <a16:creationId xmlns:a16="http://schemas.microsoft.com/office/drawing/2014/main" id="{E9F0DEF3-2358-0E73-C9AF-8CBFFFD6C25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83769" y="2819138"/>
            <a:ext cx="939741" cy="109425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4AA588AA-DFE2-170B-5A57-F568D1B53E8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54655" y="4199933"/>
            <a:ext cx="907364" cy="907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002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nodeType="with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fade">
                                      <p:cBhvr>
                                        <p:cTn id="23" dur="500"/>
                                        <p:tgtEl>
                                          <p:spTgt spid="205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10" presetClass="entr" presetSubtype="0" fill="hold" nodeType="withEffect">
                                  <p:stCondLst>
                                    <p:cond delay="0"/>
                                  </p:stCondLst>
                                  <p:childTnLst>
                                    <p:set>
                                      <p:cBhvr>
                                        <p:cTn id="30" dur="1" fill="hold">
                                          <p:stCondLst>
                                            <p:cond delay="0"/>
                                          </p:stCondLst>
                                        </p:cTn>
                                        <p:tgtEl>
                                          <p:spTgt spid="1030"/>
                                        </p:tgtEl>
                                        <p:attrNameLst>
                                          <p:attrName>style.visibility</p:attrName>
                                        </p:attrNameLst>
                                      </p:cBhvr>
                                      <p:to>
                                        <p:strVal val="visible"/>
                                      </p:to>
                                    </p:set>
                                    <p:animEffect transition="in" filter="fade">
                                      <p:cBhvr>
                                        <p:cTn id="31" dur="500"/>
                                        <p:tgtEl>
                                          <p:spTgt spid="103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par>
                                <p:cTn id="53" presetID="10" presetClass="entr" presetSubtype="0"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3"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グラフ 3">
            <a:extLst>
              <a:ext uri="{FF2B5EF4-FFF2-40B4-BE49-F238E27FC236}">
                <a16:creationId xmlns:a16="http://schemas.microsoft.com/office/drawing/2014/main" id="{212EB35F-95C3-22BE-DB85-5A3AF495593F}"/>
              </a:ext>
            </a:extLst>
          </p:cNvPr>
          <p:cNvGraphicFramePr/>
          <p:nvPr/>
        </p:nvGraphicFramePr>
        <p:xfrm>
          <a:off x="398206" y="221226"/>
          <a:ext cx="11120284" cy="6474542"/>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直線矢印コネクタ 5">
            <a:extLst>
              <a:ext uri="{FF2B5EF4-FFF2-40B4-BE49-F238E27FC236}">
                <a16:creationId xmlns:a16="http://schemas.microsoft.com/office/drawing/2014/main" id="{DA2377D0-11EE-89A6-4D93-F09F40AEC1BF}"/>
              </a:ext>
            </a:extLst>
          </p:cNvPr>
          <p:cNvCxnSpPr>
            <a:cxnSpLocks/>
          </p:cNvCxnSpPr>
          <p:nvPr/>
        </p:nvCxnSpPr>
        <p:spPr>
          <a:xfrm flipV="1">
            <a:off x="2177204" y="3057525"/>
            <a:ext cx="1180359" cy="229750"/>
          </a:xfrm>
          <a:prstGeom prst="straightConnector1">
            <a:avLst/>
          </a:prstGeom>
          <a:ln w="130175">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2">
            <a:extLst>
              <a:ext uri="{FF2B5EF4-FFF2-40B4-BE49-F238E27FC236}">
                <a16:creationId xmlns:a16="http://schemas.microsoft.com/office/drawing/2014/main" id="{5086745C-1D67-FBC3-619F-77A29F8D51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0167" y="221226"/>
            <a:ext cx="1360078" cy="1749192"/>
          </a:xfrm>
          <a:prstGeom prst="rect">
            <a:avLst/>
          </a:prstGeom>
          <a:noFill/>
          <a:extLst>
            <a:ext uri="{909E8E84-426E-40DD-AFC4-6F175D3DCCD1}">
              <a14:hiddenFill xmlns:a14="http://schemas.microsoft.com/office/drawing/2010/main">
                <a:solidFill>
                  <a:srgbClr val="FFFFFF"/>
                </a:solidFill>
              </a14:hiddenFill>
            </a:ext>
          </a:extLst>
        </p:spPr>
      </p:pic>
      <p:sp>
        <p:nvSpPr>
          <p:cNvPr id="2" name="吹き出し: 角を丸めた四角形 1">
            <a:extLst>
              <a:ext uri="{FF2B5EF4-FFF2-40B4-BE49-F238E27FC236}">
                <a16:creationId xmlns:a16="http://schemas.microsoft.com/office/drawing/2014/main" id="{4341AD54-CF06-4789-909E-721D8FBB7FC9}"/>
              </a:ext>
            </a:extLst>
          </p:cNvPr>
          <p:cNvSpPr/>
          <p:nvPr/>
        </p:nvSpPr>
        <p:spPr>
          <a:xfrm>
            <a:off x="2330245" y="1018779"/>
            <a:ext cx="5955192" cy="951639"/>
          </a:xfrm>
          <a:prstGeom prst="wedgeRoundRectCallout">
            <a:avLst>
              <a:gd name="adj1" fmla="val -27399"/>
              <a:gd name="adj2" fmla="val -63288"/>
              <a:gd name="adj3" fmla="val 16667"/>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kumimoji="1" lang="ja-JP" altLang="en-US" dirty="0">
                <a:solidFill>
                  <a:schemeClr val="tx1"/>
                </a:solidFill>
              </a:rPr>
              <a:t>このスライドは、自分の学校用に変更して活用する。</a:t>
            </a:r>
          </a:p>
        </p:txBody>
      </p:sp>
      <p:cxnSp>
        <p:nvCxnSpPr>
          <p:cNvPr id="11" name="直線矢印コネクタ 10">
            <a:extLst>
              <a:ext uri="{FF2B5EF4-FFF2-40B4-BE49-F238E27FC236}">
                <a16:creationId xmlns:a16="http://schemas.microsoft.com/office/drawing/2014/main" id="{69668725-4837-1ACE-65ED-FC301A672BA1}"/>
              </a:ext>
            </a:extLst>
          </p:cNvPr>
          <p:cNvCxnSpPr>
            <a:cxnSpLocks/>
          </p:cNvCxnSpPr>
          <p:nvPr/>
        </p:nvCxnSpPr>
        <p:spPr>
          <a:xfrm flipV="1">
            <a:off x="3872654" y="2767971"/>
            <a:ext cx="1263907" cy="289554"/>
          </a:xfrm>
          <a:prstGeom prst="straightConnector1">
            <a:avLst/>
          </a:prstGeom>
          <a:ln w="130175">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2">
            <a:extLst>
              <a:ext uri="{FF2B5EF4-FFF2-40B4-BE49-F238E27FC236}">
                <a16:creationId xmlns:a16="http://schemas.microsoft.com/office/drawing/2014/main" id="{26D5C437-E73A-D342-C6F7-EE3651BCBD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4889" y="2402203"/>
            <a:ext cx="869539" cy="86953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BA7B45F7-EEDA-773A-E555-E7501F1A54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76026" y="745190"/>
            <a:ext cx="1482521" cy="1482521"/>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直線矢印コネクタ 17">
            <a:extLst>
              <a:ext uri="{FF2B5EF4-FFF2-40B4-BE49-F238E27FC236}">
                <a16:creationId xmlns:a16="http://schemas.microsoft.com/office/drawing/2014/main" id="{E323ED0F-910C-2153-6C9D-118A602C4D64}"/>
              </a:ext>
            </a:extLst>
          </p:cNvPr>
          <p:cNvCxnSpPr>
            <a:cxnSpLocks/>
          </p:cNvCxnSpPr>
          <p:nvPr/>
        </p:nvCxnSpPr>
        <p:spPr>
          <a:xfrm flipV="1">
            <a:off x="5636646" y="2572395"/>
            <a:ext cx="1263907" cy="289554"/>
          </a:xfrm>
          <a:prstGeom prst="straightConnector1">
            <a:avLst/>
          </a:prstGeom>
          <a:ln w="1301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a:extLst>
              <a:ext uri="{FF2B5EF4-FFF2-40B4-BE49-F238E27FC236}">
                <a16:creationId xmlns:a16="http://schemas.microsoft.com/office/drawing/2014/main" id="{BE9890B6-986B-3B95-7927-4BCAC2216694}"/>
              </a:ext>
            </a:extLst>
          </p:cNvPr>
          <p:cNvCxnSpPr>
            <a:cxnSpLocks/>
          </p:cNvCxnSpPr>
          <p:nvPr/>
        </p:nvCxnSpPr>
        <p:spPr>
          <a:xfrm flipV="1">
            <a:off x="7313661" y="2369194"/>
            <a:ext cx="1263907" cy="289554"/>
          </a:xfrm>
          <a:prstGeom prst="straightConnector1">
            <a:avLst/>
          </a:prstGeom>
          <a:ln w="1301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B5797E6F-1E55-FE77-D6FF-7A078EA0377A}"/>
              </a:ext>
            </a:extLst>
          </p:cNvPr>
          <p:cNvCxnSpPr>
            <a:cxnSpLocks/>
          </p:cNvCxnSpPr>
          <p:nvPr/>
        </p:nvCxnSpPr>
        <p:spPr>
          <a:xfrm flipV="1">
            <a:off x="9027009" y="2141984"/>
            <a:ext cx="1263907" cy="289554"/>
          </a:xfrm>
          <a:prstGeom prst="straightConnector1">
            <a:avLst/>
          </a:prstGeom>
          <a:ln w="1301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169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par>
                          <p:cTn id="24" fill="hold">
                            <p:stCondLst>
                              <p:cond delay="2500"/>
                            </p:stCondLst>
                            <p:childTnLst>
                              <p:par>
                                <p:cTn id="25" presetID="26" presetClass="entr" presetSubtype="0"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7">
                                          <p:stCondLst>
                                            <p:cond delay="0"/>
                                          </p:stCondLst>
                                        </p:cTn>
                                        <p:tgtEl>
                                          <p:spTgt spid="17"/>
                                        </p:tgtEl>
                                      </p:cBhvr>
                                    </p:animEffect>
                                    <p:anim calcmode="lin" valueType="num">
                                      <p:cBhvr>
                                        <p:cTn id="28" dur="1594"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9" dur="581"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30" dur="581" tmFilter="0, 0; 0.125,0.2665; 0.25,0.4; 0.375,0.465; 0.5,0.5;  0.625,0.535; 0.75,0.6; 0.875,0.7335; 1,1">
                                          <p:stCondLst>
                                            <p:cond delay="581"/>
                                          </p:stCondLst>
                                        </p:cTn>
                                        <p:tgtEl>
                                          <p:spTgt spid="17"/>
                                        </p:tgtEl>
                                        <p:attrNameLst>
                                          <p:attrName>ppt_y</p:attrName>
                                        </p:attrNameLst>
                                      </p:cBhvr>
                                      <p:tavLst>
                                        <p:tav tm="0" fmla="#ppt_y-sin(pi*$)/9">
                                          <p:val>
                                            <p:fltVal val="0"/>
                                          </p:val>
                                        </p:tav>
                                        <p:tav tm="100000">
                                          <p:val>
                                            <p:fltVal val="1"/>
                                          </p:val>
                                        </p:tav>
                                      </p:tavLst>
                                    </p:anim>
                                    <p:anim calcmode="lin" valueType="num">
                                      <p:cBhvr>
                                        <p:cTn id="31" dur="290" tmFilter="0, 0; 0.125,0.2665; 0.25,0.4; 0.375,0.465; 0.5,0.5;  0.625,0.535; 0.75,0.6; 0.875,0.7335; 1,1">
                                          <p:stCondLst>
                                            <p:cond delay="1159"/>
                                          </p:stCondLst>
                                        </p:cTn>
                                        <p:tgtEl>
                                          <p:spTgt spid="17"/>
                                        </p:tgtEl>
                                        <p:attrNameLst>
                                          <p:attrName>ppt_y</p:attrName>
                                        </p:attrNameLst>
                                      </p:cBhvr>
                                      <p:tavLst>
                                        <p:tav tm="0" fmla="#ppt_y-sin(pi*$)/27">
                                          <p:val>
                                            <p:fltVal val="0"/>
                                          </p:val>
                                        </p:tav>
                                        <p:tav tm="100000">
                                          <p:val>
                                            <p:fltVal val="1"/>
                                          </p:val>
                                        </p:tav>
                                      </p:tavLst>
                                    </p:anim>
                                    <p:anim calcmode="lin" valueType="num">
                                      <p:cBhvr>
                                        <p:cTn id="32" dur="144" tmFilter="0, 0; 0.125,0.2665; 0.25,0.4; 0.375,0.465; 0.5,0.5;  0.625,0.535; 0.75,0.6; 0.875,0.7335; 1,1">
                                          <p:stCondLst>
                                            <p:cond delay="1449"/>
                                          </p:stCondLst>
                                        </p:cTn>
                                        <p:tgtEl>
                                          <p:spTgt spid="17"/>
                                        </p:tgtEl>
                                        <p:attrNameLst>
                                          <p:attrName>ppt_y</p:attrName>
                                        </p:attrNameLst>
                                      </p:cBhvr>
                                      <p:tavLst>
                                        <p:tav tm="0" fmla="#ppt_y-sin(pi*$)/81">
                                          <p:val>
                                            <p:fltVal val="0"/>
                                          </p:val>
                                        </p:tav>
                                        <p:tav tm="100000">
                                          <p:val>
                                            <p:fltVal val="1"/>
                                          </p:val>
                                        </p:tav>
                                      </p:tavLst>
                                    </p:anim>
                                    <p:animScale>
                                      <p:cBhvr>
                                        <p:cTn id="33" dur="23">
                                          <p:stCondLst>
                                            <p:cond delay="569"/>
                                          </p:stCondLst>
                                        </p:cTn>
                                        <p:tgtEl>
                                          <p:spTgt spid="17"/>
                                        </p:tgtEl>
                                      </p:cBhvr>
                                      <p:to x="100000" y="60000"/>
                                    </p:animScale>
                                    <p:animScale>
                                      <p:cBhvr>
                                        <p:cTn id="34" dur="145" decel="50000">
                                          <p:stCondLst>
                                            <p:cond delay="592"/>
                                          </p:stCondLst>
                                        </p:cTn>
                                        <p:tgtEl>
                                          <p:spTgt spid="17"/>
                                        </p:tgtEl>
                                      </p:cBhvr>
                                      <p:to x="100000" y="100000"/>
                                    </p:animScale>
                                    <p:animScale>
                                      <p:cBhvr>
                                        <p:cTn id="35" dur="23">
                                          <p:stCondLst>
                                            <p:cond delay="1148"/>
                                          </p:stCondLst>
                                        </p:cTn>
                                        <p:tgtEl>
                                          <p:spTgt spid="17"/>
                                        </p:tgtEl>
                                      </p:cBhvr>
                                      <p:to x="100000" y="80000"/>
                                    </p:animScale>
                                    <p:animScale>
                                      <p:cBhvr>
                                        <p:cTn id="36" dur="145" decel="50000">
                                          <p:stCondLst>
                                            <p:cond delay="1171"/>
                                          </p:stCondLst>
                                        </p:cTn>
                                        <p:tgtEl>
                                          <p:spTgt spid="17"/>
                                        </p:tgtEl>
                                      </p:cBhvr>
                                      <p:to x="100000" y="100000"/>
                                    </p:animScale>
                                    <p:animScale>
                                      <p:cBhvr>
                                        <p:cTn id="37" dur="23">
                                          <p:stCondLst>
                                            <p:cond delay="1437"/>
                                          </p:stCondLst>
                                        </p:cTn>
                                        <p:tgtEl>
                                          <p:spTgt spid="17"/>
                                        </p:tgtEl>
                                      </p:cBhvr>
                                      <p:to x="100000" y="90000"/>
                                    </p:animScale>
                                    <p:animScale>
                                      <p:cBhvr>
                                        <p:cTn id="38" dur="145" decel="50000">
                                          <p:stCondLst>
                                            <p:cond delay="1459"/>
                                          </p:stCondLst>
                                        </p:cTn>
                                        <p:tgtEl>
                                          <p:spTgt spid="17"/>
                                        </p:tgtEl>
                                      </p:cBhvr>
                                      <p:to x="100000" y="100000"/>
                                    </p:animScale>
                                    <p:animScale>
                                      <p:cBhvr>
                                        <p:cTn id="39" dur="23">
                                          <p:stCondLst>
                                            <p:cond delay="1582"/>
                                          </p:stCondLst>
                                        </p:cTn>
                                        <p:tgtEl>
                                          <p:spTgt spid="17"/>
                                        </p:tgtEl>
                                      </p:cBhvr>
                                      <p:to x="100000" y="95000"/>
                                    </p:animScale>
                                    <p:animScale>
                                      <p:cBhvr>
                                        <p:cTn id="40" dur="145" decel="50000">
                                          <p:stCondLst>
                                            <p:cond delay="1605"/>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F1A2AEF-1404-A20F-4703-BD6DEE32074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630588" y="366324"/>
            <a:ext cx="8183802" cy="6141333"/>
          </a:xfrm>
          <a:prstGeom prst="rect">
            <a:avLst/>
          </a:prstGeom>
        </p:spPr>
      </p:pic>
      <p:pic>
        <p:nvPicPr>
          <p:cNvPr id="2" name="Picture 2">
            <a:extLst>
              <a:ext uri="{FF2B5EF4-FFF2-40B4-BE49-F238E27FC236}">
                <a16:creationId xmlns:a16="http://schemas.microsoft.com/office/drawing/2014/main" id="{19C23CB8-4DDB-553F-812D-ED371DD74A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993" y="4211959"/>
            <a:ext cx="2034042" cy="2615975"/>
          </a:xfrm>
          <a:prstGeom prst="rect">
            <a:avLst/>
          </a:prstGeom>
          <a:noFill/>
          <a:extLst>
            <a:ext uri="{909E8E84-426E-40DD-AFC4-6F175D3DCCD1}">
              <a14:hiddenFill xmlns:a14="http://schemas.microsoft.com/office/drawing/2010/main">
                <a:solidFill>
                  <a:srgbClr val="FFFFFF"/>
                </a:solidFill>
              </a14:hiddenFill>
            </a:ext>
          </a:extLst>
        </p:spPr>
      </p:pic>
      <p:pic>
        <p:nvPicPr>
          <p:cNvPr id="7" name="図 6">
            <a:extLst>
              <a:ext uri="{FF2B5EF4-FFF2-40B4-BE49-F238E27FC236}">
                <a16:creationId xmlns:a16="http://schemas.microsoft.com/office/drawing/2014/main" id="{B1775079-8B68-F110-F41E-EE201FA150DB}"/>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778" b="90061" l="12935" r="84459">
                        <a14:foregroundMark x1="26469" y1="17609" x2="47698" y2="14984"/>
                        <a14:foregroundMark x1="47698" y1="14984" x2="67171" y2="17407"/>
                        <a14:foregroundMark x1="67171" y1="17407" x2="75167" y2="28150"/>
                        <a14:foregroundMark x1="75167" y1="28150" x2="76590" y2="46123"/>
                        <a14:foregroundMark x1="61114" y1="10743" x2="40491" y2="9410"/>
                        <a14:foregroundMark x1="40733" y1="9410" x2="29618" y2="19063"/>
                        <a14:foregroundMark x1="29618" y1="19063" x2="13022" y2="50040"/>
                        <a14:foregroundMark x1="13022" y1="50040" x2="12962" y2="51333"/>
                        <a14:foregroundMark x1="34827" y1="85097" x2="45383" y2="90506"/>
                        <a14:foregroundMark x1="60171" y1="88417" x2="62114" y2="86712"/>
                        <a14:foregroundMark x1="80042" y1="67084" x2="80042" y2="67084"/>
                        <a14:foregroundMark x1="80042" y1="67084" x2="80042" y2="32997"/>
                        <a14:foregroundMark x1="84282" y1="42140" x2="83222" y2="59208"/>
                        <a14:foregroundMark x1="82011" y1="36268" x2="76257" y2="23304"/>
                        <a14:foregroundMark x1="76257" y1="23304" x2="72683" y2="21850"/>
                        <a14:foregroundMark x1="53028" y1="8118" x2="46124" y2="9410"/>
                        <a14:foregroundMark x1="46124" y1="9410" x2="26984" y2="15630"/>
                        <a14:foregroundMark x1="26984" y1="15630" x2="26984" y2="15630"/>
                        <a14:foregroundMark x1="28437" y1="14661" x2="28437" y2="14661"/>
                        <a14:foregroundMark x1="28437" y1="14661" x2="43671" y2="9087"/>
                        <a14:foregroundMark x1="39007" y1="9087" x2="39007" y2="9087"/>
                        <a14:foregroundMark x1="39007" y1="9087" x2="29679" y2="14540"/>
                        <a14:foregroundMark x1="29679" y1="14540" x2="29679" y2="14661"/>
                        <a14:foregroundMark x1="40733" y1="9410" x2="50999" y2="7068"/>
                        <a14:foregroundMark x1="50999" y1="7068" x2="76863" y2="24475"/>
                        <a14:foregroundMark x1="76590" y1="24152" x2="68383" y2="15590"/>
                        <a14:foregroundMark x1="68383" y1="15590" x2="48849" y2="8441"/>
                        <a14:foregroundMark x1="47365" y1="7795" x2="35039" y2="10460"/>
                        <a14:foregroundMark x1="35039" y1="10460" x2="29437" y2="14015"/>
                        <a14:foregroundMark x1="39491" y1="9087" x2="48849" y2="8118"/>
                        <a14:foregroundMark x1="52514" y1="8118" x2="64082" y2="11834"/>
                        <a14:foregroundMark x1="64082" y1="11834" x2="79073" y2="26454"/>
                        <a14:foregroundMark x1="79073" y1="26454" x2="69079" y2="15711"/>
                        <a14:foregroundMark x1="69079" y1="15711" x2="65051" y2="13368"/>
                        <a14:foregroundMark x1="65051" y1="13368" x2="56360" y2="9168"/>
                        <a14:foregroundMark x1="56360" y1="9168" x2="53028" y2="9087"/>
                        <a14:foregroundMark x1="52786" y1="7795" x2="65021" y2="12359"/>
                        <a14:foregroundMark x1="65021" y1="12359" x2="75045" y2="23425"/>
                        <a14:foregroundMark x1="75045" y1="23425" x2="75863" y2="25485"/>
                        <a14:foregroundMark x1="48607" y1="7795" x2="38280" y2="10420"/>
                        <a14:foregroundMark x1="38764" y1="9087" x2="49091" y2="5816"/>
                        <a14:foregroundMark x1="54240" y1="7472" x2="62079" y2="9922"/>
                        <a14:foregroundMark x1="66051" y1="12682" x2="69589" y2="15160"/>
                        <a14:foregroundMark x1="77614" y1="23831" x2="77832" y2="24475"/>
                        <a14:foregroundMark x1="69958" y1="15630" x2="75621" y2="22536"/>
                        <a14:foregroundMark x1="64325" y1="11712" x2="62841" y2="11066"/>
                        <a14:foregroundMark x1="17540" y1="68808" x2="42533" y2="88646"/>
                        <a14:foregroundMark x1="27835" y1="84498" x2="27658" y2="82303"/>
                        <a14:backgroundMark x1="72925" y1="17609" x2="77105" y2="20234"/>
                        <a14:backgroundMark x1="75136" y1="19588" x2="78316" y2="22536"/>
                        <a14:backgroundMark x1="70279" y1="15274" x2="64022" y2="10218"/>
                        <a14:backgroundMark x1="73168" y1="17609" x2="70704" y2="15618"/>
                        <a14:backgroundMark x1="64022" y1="10218" x2="61872" y2="9410"/>
                        <a14:backgroundMark x1="44912" y1="6462" x2="49576" y2="5816"/>
                        <a14:backgroundMark x1="84949" y1="39540" x2="93065" y2="41195"/>
                        <a14:backgroundMark x1="83979" y1="37924" x2="86190" y2="44790"/>
                        <a14:backgroundMark x1="26749" y1="85455" x2="40745" y2="92606"/>
                        <a14:backgroundMark x1="30930" y1="86263" x2="27052" y2="84687"/>
                        <a14:backgroundMark x1="37595" y1="90182" x2="42533" y2="91192"/>
                        <a14:backgroundMark x1="56771" y1="90505" x2="63163" y2="87515"/>
                        <a14:backgroundMark x1="44865" y1="6465" x2="49803" y2="5455"/>
                        <a14:backgroundMark x1="48925" y1="6465" x2="46319" y2="6465"/>
                        <a14:backgroundMark x1="77401" y1="22788" x2="76825" y2="18141"/>
                        <a14:backgroundMark x1="66071" y1="10788" x2="68979" y2="11111"/>
                        <a14:backgroundMark x1="76825" y1="21455" x2="80309" y2="24808"/>
                        <a14:backgroundMark x1="84671" y1="41495" x2="85822" y2="36121"/>
                        <a14:backgroundMark x1="36141" y1="88202" x2="43987" y2="91838"/>
                        <a14:backgroundMark x1="38473" y1="88848" x2="38473" y2="88848"/>
                        <a14:backgroundMark x1="38473" y1="88848" x2="37322" y2="89859"/>
                        <a14:backgroundMark x1="56498" y1="89859" x2="46713" y2="91394"/>
                        <a14:backgroundMark x1="46713" y1="91394" x2="38473" y2="89172"/>
                        <a14:backgroundMark x1="54468" y1="90869" x2="41381" y2="93778"/>
                        <a14:backgroundMark x1="41381" y1="93778" x2="39049" y2="89859"/>
                        <a14:backgroundMark x1="27446" y1="82828" x2="37140" y2="89455"/>
                        <a14:backgroundMark x1="37140" y1="89455" x2="42836" y2="91192"/>
                        <a14:backgroundMark x1="84368" y1="40808" x2="84974" y2="42465"/>
                      </a14:backgroundRemoval>
                    </a14:imgEffect>
                    <a14:imgEffect>
                      <a14:brightnessContrast contrast="20000"/>
                    </a14:imgEffect>
                  </a14:imgLayer>
                </a14:imgProps>
              </a:ext>
              <a:ext uri="{28A0092B-C50C-407E-A947-70E740481C1C}">
                <a14:useLocalDpi xmlns:a14="http://schemas.microsoft.com/office/drawing/2010/main" val="0"/>
              </a:ext>
            </a:extLst>
          </a:blip>
          <a:srcRect l="11250" t="5244" r="13749" b="5244"/>
          <a:stretch/>
        </p:blipFill>
        <p:spPr>
          <a:xfrm>
            <a:off x="3135612" y="2870924"/>
            <a:ext cx="3807218" cy="3957010"/>
          </a:xfrm>
          <a:prstGeom prst="rect">
            <a:avLst/>
          </a:prstGeom>
        </p:spPr>
      </p:pic>
      <p:sp>
        <p:nvSpPr>
          <p:cNvPr id="5" name="吹き出し: 角を丸めた四角形 4">
            <a:extLst>
              <a:ext uri="{FF2B5EF4-FFF2-40B4-BE49-F238E27FC236}">
                <a16:creationId xmlns:a16="http://schemas.microsoft.com/office/drawing/2014/main" id="{1AF89C3E-582E-FDBC-5472-38D14A723316}"/>
              </a:ext>
            </a:extLst>
          </p:cNvPr>
          <p:cNvSpPr/>
          <p:nvPr/>
        </p:nvSpPr>
        <p:spPr>
          <a:xfrm>
            <a:off x="2311035" y="1891867"/>
            <a:ext cx="2946980" cy="1067792"/>
          </a:xfrm>
          <a:prstGeom prst="wedgeRoundRectCallout">
            <a:avLst>
              <a:gd name="adj1" fmla="val 39690"/>
              <a:gd name="adj2" fmla="val 93651"/>
              <a:gd name="adj3" fmla="val 16667"/>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4800" dirty="0">
                <a:solidFill>
                  <a:schemeClr val="tx1"/>
                </a:solidFill>
                <a:latin typeface="UD デジタル 教科書体 NK-B" panose="02020700000000000000" pitchFamily="18" charset="-128"/>
                <a:ea typeface="UD デジタル 教科書体 NK-B" panose="02020700000000000000" pitchFamily="18" charset="-128"/>
              </a:rPr>
              <a:t>１７０ｇ</a:t>
            </a:r>
          </a:p>
        </p:txBody>
      </p:sp>
      <p:sp>
        <p:nvSpPr>
          <p:cNvPr id="8" name="フローチャート: 論理積ゲート 7">
            <a:extLst>
              <a:ext uri="{FF2B5EF4-FFF2-40B4-BE49-F238E27FC236}">
                <a16:creationId xmlns:a16="http://schemas.microsoft.com/office/drawing/2014/main" id="{993EB839-4A43-0828-8B84-A18E91BA428F}"/>
              </a:ext>
            </a:extLst>
          </p:cNvPr>
          <p:cNvSpPr/>
          <p:nvPr/>
        </p:nvSpPr>
        <p:spPr>
          <a:xfrm rot="16200000">
            <a:off x="4670515" y="3124607"/>
            <a:ext cx="737420" cy="1696061"/>
          </a:xfrm>
          <a:prstGeom prst="flowChartDelay">
            <a:avLst/>
          </a:prstGeom>
          <a:noFill/>
          <a:ln w="762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909197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D9DBB252-C610-BDB6-2DCC-9CAAF1D3EA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0671" y="524565"/>
            <a:ext cx="2628464" cy="3537373"/>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a:extLst>
              <a:ext uri="{FF2B5EF4-FFF2-40B4-BE49-F238E27FC236}">
                <a16:creationId xmlns:a16="http://schemas.microsoft.com/office/drawing/2014/main" id="{2604DFBC-D8D9-672D-628C-974DE2E944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5845" y="463105"/>
            <a:ext cx="3143447" cy="3660294"/>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a:extLst>
              <a:ext uri="{FF2B5EF4-FFF2-40B4-BE49-F238E27FC236}">
                <a16:creationId xmlns:a16="http://schemas.microsoft.com/office/drawing/2014/main" id="{6F9E2B32-C5FF-8BC9-E792-D0D48D7199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738" y="3266018"/>
            <a:ext cx="2534970" cy="3128877"/>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a:extLst>
              <a:ext uri="{FF2B5EF4-FFF2-40B4-BE49-F238E27FC236}">
                <a16:creationId xmlns:a16="http://schemas.microsoft.com/office/drawing/2014/main" id="{CD44A653-B219-06BA-F5C9-17366E2CF2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16721" y="144047"/>
            <a:ext cx="3669567" cy="429840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BFC1DB49-5E11-49E6-B68D-8B75F3739A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429660">
            <a:off x="3903868" y="4070917"/>
            <a:ext cx="2256504" cy="2256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2499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nodeType="clickEffect">
                                  <p:stCondLst>
                                    <p:cond delay="0"/>
                                  </p:stCondLst>
                                  <p:childTnLst>
                                    <p:animEffect transition="out" filter="fade">
                                      <p:cBhvr>
                                        <p:cTn id="6" dur="2000"/>
                                        <p:tgtEl>
                                          <p:spTgt spid="6"/>
                                        </p:tgtEl>
                                      </p:cBhvr>
                                    </p:animEffect>
                                    <p:anim calcmode="lin" valueType="num">
                                      <p:cBhvr>
                                        <p:cTn id="7" dur="2000"/>
                                        <p:tgtEl>
                                          <p:spTgt spid="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6"/>
                                        </p:tgtEl>
                                        <p:attrNameLst>
                                          <p:attrName>ppt_h</p:attrName>
                                        </p:attrNameLst>
                                      </p:cBhvr>
                                      <p:tavLst>
                                        <p:tav tm="0">
                                          <p:val>
                                            <p:strVal val="ppt_h"/>
                                          </p:val>
                                        </p:tav>
                                        <p:tav tm="100000">
                                          <p:val>
                                            <p:strVal val="ppt_h"/>
                                          </p:val>
                                        </p:tav>
                                      </p:tavLst>
                                    </p:anim>
                                    <p:set>
                                      <p:cBhvr>
                                        <p:cTn id="9"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DBA76807-D500-D450-05A0-2439387993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0010" y="3178506"/>
            <a:ext cx="1951971" cy="2409290"/>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EDF284B0-31ED-4FBA-BDC0-D026A9691F42}"/>
              </a:ext>
            </a:extLst>
          </p:cNvPr>
          <p:cNvSpPr txBox="1"/>
          <p:nvPr/>
        </p:nvSpPr>
        <p:spPr>
          <a:xfrm>
            <a:off x="604831" y="76200"/>
            <a:ext cx="10982327" cy="2923877"/>
          </a:xfrm>
          <a:prstGeom prst="rect">
            <a:avLst/>
          </a:prstGeom>
          <a:noFill/>
        </p:spPr>
        <p:txBody>
          <a:bodyPr wrap="square">
            <a:spAutoFit/>
          </a:bodyPr>
          <a:lstStyle/>
          <a:p>
            <a:r>
              <a:rPr lang="ja-JP" altLang="en-US" sz="2000" dirty="0">
                <a:solidFill>
                  <a:srgbClr val="FF0000"/>
                </a:solidFill>
                <a:latin typeface="HGS創英角ｺﾞｼｯｸUB" panose="020B0900000000000000" pitchFamily="50" charset="-128"/>
                <a:ea typeface="HGS創英角ｺﾞｼｯｸUB" panose="020B0900000000000000" pitchFamily="50" charset="-128"/>
              </a:rPr>
              <a:t>　</a:t>
            </a:r>
            <a:r>
              <a:rPr lang="ja-JP" altLang="en-US" sz="2000" dirty="0">
                <a:solidFill>
                  <a:srgbClr val="FF0000"/>
                </a:solidFill>
                <a:latin typeface="UD デジタル 教科書体 NK-B" panose="02020700000000000000" pitchFamily="18" charset="-128"/>
                <a:ea typeface="UD デジタル 教科書体 NK-B" panose="02020700000000000000" pitchFamily="18" charset="-128"/>
              </a:rPr>
              <a:t>　　　　 じ       ぶん　　　　　　　　  ひつ      よう　　　　　       りょう</a:t>
            </a:r>
            <a:endParaRPr lang="en-US" altLang="ja-JP" sz="2000" dirty="0">
              <a:solidFill>
                <a:srgbClr val="FF0000"/>
              </a:solidFill>
              <a:latin typeface="UD デジタル 教科書体 NK-B" panose="02020700000000000000" pitchFamily="18" charset="-128"/>
              <a:ea typeface="UD デジタル 教科書体 NK-B" panose="02020700000000000000" pitchFamily="18" charset="-128"/>
            </a:endParaRPr>
          </a:p>
          <a:p>
            <a:r>
              <a:rPr lang="ja-JP" altLang="en-US" sz="7200" dirty="0">
                <a:solidFill>
                  <a:srgbClr val="FF0000"/>
                </a:solidFill>
                <a:latin typeface="UD デジタル 教科書体 NK-B" panose="02020700000000000000" pitchFamily="18" charset="-128"/>
                <a:ea typeface="UD デジタル 教科書体 NK-B" panose="02020700000000000000" pitchFamily="18" charset="-128"/>
              </a:rPr>
              <a:t>「自分に必要な量の</a:t>
            </a:r>
            <a:endParaRPr lang="en-US" altLang="ja-JP" sz="7200" dirty="0">
              <a:solidFill>
                <a:srgbClr val="FF0000"/>
              </a:solidFill>
              <a:latin typeface="UD デジタル 教科書体 NK-B" panose="02020700000000000000" pitchFamily="18" charset="-128"/>
              <a:ea typeface="UD デジタル 教科書体 NK-B" panose="02020700000000000000" pitchFamily="18" charset="-128"/>
            </a:endParaRPr>
          </a:p>
          <a:p>
            <a:r>
              <a:rPr lang="en-US" altLang="ja-JP" sz="2000" dirty="0">
                <a:solidFill>
                  <a:srgbClr val="FF0000"/>
                </a:solidFill>
                <a:latin typeface="UD デジタル 教科書体 NK-B" panose="02020700000000000000" pitchFamily="18" charset="-128"/>
                <a:ea typeface="UD デジタル 教科書体 NK-B" panose="02020700000000000000" pitchFamily="18" charset="-128"/>
              </a:rPr>
              <a:t>                                                                                          </a:t>
            </a:r>
            <a:r>
              <a:rPr lang="ja-JP" altLang="en-US" sz="2000" dirty="0">
                <a:solidFill>
                  <a:srgbClr val="FF0000"/>
                </a:solidFill>
                <a:latin typeface="UD デジタル 教科書体 NK-B" panose="02020700000000000000" pitchFamily="18" charset="-128"/>
                <a:ea typeface="UD デジタル 教科書体 NK-B" panose="02020700000000000000" pitchFamily="18" charset="-128"/>
              </a:rPr>
              <a:t> た</a:t>
            </a:r>
            <a:endParaRPr lang="en-US" altLang="ja-JP" sz="2000" dirty="0">
              <a:solidFill>
                <a:srgbClr val="FF0000"/>
              </a:solidFill>
              <a:latin typeface="UD デジタル 教科書体 NK-B" panose="02020700000000000000" pitchFamily="18" charset="-128"/>
              <a:ea typeface="UD デジタル 教科書体 NK-B" panose="02020700000000000000" pitchFamily="18" charset="-128"/>
            </a:endParaRPr>
          </a:p>
          <a:p>
            <a:pPr algn="r"/>
            <a:r>
              <a:rPr lang="ja-JP" altLang="en-US" sz="7200" dirty="0">
                <a:solidFill>
                  <a:srgbClr val="FF0000"/>
                </a:solidFill>
                <a:latin typeface="UD デジタル 教科書体 NK-B" panose="02020700000000000000" pitchFamily="18" charset="-128"/>
                <a:ea typeface="UD デジタル 教科書体 NK-B" panose="02020700000000000000" pitchFamily="18" charset="-128"/>
              </a:rPr>
              <a:t>ごはんを食べよう」</a:t>
            </a:r>
            <a:endParaRPr lang="en-US" altLang="ja-JP" sz="7200" dirty="0">
              <a:solidFill>
                <a:srgbClr val="FF0000"/>
              </a:solidFill>
              <a:latin typeface="UD デジタル 教科書体 NK-B" panose="02020700000000000000" pitchFamily="18" charset="-128"/>
              <a:ea typeface="UD デジタル 教科書体 NK-B" panose="02020700000000000000" pitchFamily="18" charset="-128"/>
            </a:endParaRPr>
          </a:p>
        </p:txBody>
      </p:sp>
      <p:sp>
        <p:nvSpPr>
          <p:cNvPr id="6" name="テキスト ボックス 5">
            <a:extLst>
              <a:ext uri="{FF2B5EF4-FFF2-40B4-BE49-F238E27FC236}">
                <a16:creationId xmlns:a16="http://schemas.microsoft.com/office/drawing/2014/main" id="{5295D9E2-D4A0-4E4C-A74A-D5E41BDDC12C}"/>
              </a:ext>
            </a:extLst>
          </p:cNvPr>
          <p:cNvSpPr txBox="1"/>
          <p:nvPr/>
        </p:nvSpPr>
        <p:spPr>
          <a:xfrm>
            <a:off x="752469" y="5587796"/>
            <a:ext cx="10687050" cy="1138773"/>
          </a:xfrm>
          <a:prstGeom prst="rect">
            <a:avLst/>
          </a:prstGeom>
          <a:noFill/>
        </p:spPr>
        <p:txBody>
          <a:bodyPr wrap="square">
            <a:spAutoFit/>
          </a:bodyPr>
          <a:lstStyle/>
          <a:p>
            <a:r>
              <a:rPr lang="ja-JP" altLang="en-US" sz="2000" dirty="0">
                <a:latin typeface="UD デジタル 教科書体 NK-B" panose="02020700000000000000" pitchFamily="18" charset="-128"/>
                <a:ea typeface="UD デジタル 教科書体 NK-B" panose="02020700000000000000" pitchFamily="18" charset="-128"/>
              </a:rPr>
              <a:t>                                                                              き   　づ</a:t>
            </a:r>
            <a:endParaRPr lang="en-US" altLang="ja-JP" sz="2000" dirty="0">
              <a:latin typeface="UD デジタル 教科書体 NK-B" panose="02020700000000000000" pitchFamily="18" charset="-128"/>
              <a:ea typeface="UD デジタル 教科書体 NK-B" panose="02020700000000000000" pitchFamily="18" charset="-128"/>
            </a:endParaRPr>
          </a:p>
          <a:p>
            <a:pPr algn="ctr"/>
            <a:r>
              <a:rPr lang="ja-JP" altLang="en-US" sz="4800" dirty="0">
                <a:latin typeface="UD デジタル 教科書体 NK-B" panose="02020700000000000000" pitchFamily="18" charset="-128"/>
                <a:ea typeface="UD デジタル 教科書体 NK-B" panose="02020700000000000000" pitchFamily="18" charset="-128"/>
              </a:rPr>
              <a:t>みんなはどんなことに気付いたかな？</a:t>
            </a:r>
            <a:endParaRPr lang="en-US" altLang="ja-JP" sz="4800" dirty="0">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2400918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1159C8CA-A1B8-3257-32C2-BE935ADA41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CDC291E9-B7FC-1750-33C3-E2DEA3548C09}"/>
              </a:ext>
            </a:extLst>
          </p:cNvPr>
          <p:cNvSpPr txBox="1"/>
          <p:nvPr/>
        </p:nvSpPr>
        <p:spPr>
          <a:xfrm>
            <a:off x="1226052" y="2767280"/>
            <a:ext cx="9739896" cy="1323439"/>
          </a:xfrm>
          <a:prstGeom prst="rect">
            <a:avLst/>
          </a:prstGeom>
          <a:solidFill>
            <a:srgbClr val="FFFFFF">
              <a:alpha val="89804"/>
            </a:srgbClr>
          </a:solidFill>
        </p:spPr>
        <p:txBody>
          <a:bodyPr wrap="square" rtlCol="0">
            <a:spAutoFit/>
          </a:bodyPr>
          <a:lstStyle/>
          <a:p>
            <a:r>
              <a:rPr lang="ja-JP" altLang="en-US" sz="2000" dirty="0">
                <a:latin typeface="UD デジタル 教科書体 NK-B" panose="02020700000000000000" pitchFamily="18" charset="-128"/>
                <a:ea typeface="UD デジタル 教科書体 NK-B" panose="02020700000000000000" pitchFamily="18" charset="-128"/>
              </a:rPr>
              <a:t>　　　　　　　　　　               がっ    こう　　　　　　　　　　　 ねん　 せい　 きょう   しつ</a:t>
            </a:r>
            <a:endParaRPr lang="en-US" altLang="ja-JP" sz="2000" dirty="0">
              <a:latin typeface="UD デジタル 教科書体 NK-B" panose="02020700000000000000" pitchFamily="18" charset="-128"/>
              <a:ea typeface="UD デジタル 教科書体 NK-B" panose="02020700000000000000" pitchFamily="18" charset="-128"/>
            </a:endParaRPr>
          </a:p>
          <a:p>
            <a:pPr algn="ctr"/>
            <a:r>
              <a:rPr lang="ja-JP" altLang="en-US" sz="6000" dirty="0">
                <a:latin typeface="UD デジタル 教科書体 NK-B" panose="02020700000000000000" pitchFamily="18" charset="-128"/>
                <a:ea typeface="UD デジタル 教科書体 NK-B" panose="02020700000000000000" pitchFamily="18" charset="-128"/>
              </a:rPr>
              <a:t>とある学校の５年生教室</a:t>
            </a:r>
            <a:r>
              <a:rPr lang="en-US" altLang="ja-JP" sz="6000" dirty="0">
                <a:latin typeface="UD デジタル 教科書体 NK-B" panose="02020700000000000000" pitchFamily="18" charset="-128"/>
                <a:ea typeface="UD デジタル 教科書体 NK-B" panose="02020700000000000000" pitchFamily="18" charset="-128"/>
              </a:rPr>
              <a:t>…</a:t>
            </a:r>
            <a:endParaRPr kumimoji="1" lang="ja-JP" altLang="en-US" sz="6000" dirty="0">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30697313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DA3BE894-1511-2E9F-6B17-19231C3E6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1846" y="2308352"/>
            <a:ext cx="4008641" cy="4275884"/>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FA6119F1-8741-B228-7424-E21B8173E875}"/>
              </a:ext>
            </a:extLst>
          </p:cNvPr>
          <p:cNvSpPr txBox="1"/>
          <p:nvPr/>
        </p:nvSpPr>
        <p:spPr>
          <a:xfrm>
            <a:off x="4994147" y="457063"/>
            <a:ext cx="2203704" cy="1015663"/>
          </a:xfrm>
          <a:prstGeom prst="rect">
            <a:avLst/>
          </a:prstGeom>
          <a:noFill/>
          <a:ln w="28575">
            <a:solidFill>
              <a:schemeClr val="tx1"/>
            </a:solidFill>
          </a:ln>
        </p:spPr>
        <p:txBody>
          <a:bodyPr wrap="square" rtlCol="0">
            <a:spAutoFit/>
          </a:bodyPr>
          <a:lstStyle/>
          <a:p>
            <a:pPr algn="ctr"/>
            <a:r>
              <a:rPr lang="en-US" altLang="ja-JP" sz="6000" dirty="0">
                <a:latin typeface="UD デジタル 教科書体 NK-B" panose="02020700000000000000" pitchFamily="18" charset="-128"/>
                <a:ea typeface="UD デジタル 教科書体 NK-B" panose="02020700000000000000" pitchFamily="18" charset="-128"/>
              </a:rPr>
              <a:t>A</a:t>
            </a:r>
            <a:r>
              <a:rPr lang="ja-JP" altLang="en-US" sz="6000" dirty="0">
                <a:latin typeface="UD デジタル 教科書体 NK-B" panose="02020700000000000000" pitchFamily="18" charset="-128"/>
                <a:ea typeface="UD デジタル 教科書体 NK-B" panose="02020700000000000000" pitchFamily="18" charset="-128"/>
              </a:rPr>
              <a:t>さん</a:t>
            </a:r>
            <a:endParaRPr kumimoji="1" lang="ja-JP" altLang="en-US" sz="6000" dirty="0">
              <a:latin typeface="UD デジタル 教科書体 NK-B" panose="02020700000000000000" pitchFamily="18" charset="-128"/>
              <a:ea typeface="UD デジタル 教科書体 NK-B" panose="02020700000000000000" pitchFamily="18" charset="-128"/>
            </a:endParaRPr>
          </a:p>
        </p:txBody>
      </p:sp>
      <p:sp>
        <p:nvSpPr>
          <p:cNvPr id="4" name="吹き出し: 円形 3">
            <a:extLst>
              <a:ext uri="{FF2B5EF4-FFF2-40B4-BE49-F238E27FC236}">
                <a16:creationId xmlns:a16="http://schemas.microsoft.com/office/drawing/2014/main" id="{BAF0DB69-ED38-F100-161E-F4170D8E1B63}"/>
              </a:ext>
            </a:extLst>
          </p:cNvPr>
          <p:cNvSpPr/>
          <p:nvPr/>
        </p:nvSpPr>
        <p:spPr>
          <a:xfrm>
            <a:off x="7447936" y="1762432"/>
            <a:ext cx="2993922" cy="1666568"/>
          </a:xfrm>
          <a:prstGeom prst="wedgeEllipseCallout">
            <a:avLst>
              <a:gd name="adj1" fmla="val -49810"/>
              <a:gd name="adj2" fmla="val 49127"/>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a:latin typeface="UD デジタル 教科書体 NK-B" panose="02020700000000000000" pitchFamily="18" charset="-128"/>
                <a:ea typeface="UD デジタル 教科書体 NK-B" panose="02020700000000000000" pitchFamily="18" charset="-128"/>
              </a:rPr>
              <a:t>つかれた</a:t>
            </a:r>
            <a:r>
              <a:rPr kumimoji="1" lang="en-US" altLang="ja-JP" sz="2800" dirty="0">
                <a:latin typeface="UD デジタル 教科書体 NK-B" panose="02020700000000000000" pitchFamily="18" charset="-128"/>
                <a:ea typeface="UD デジタル 教科書体 NK-B" panose="02020700000000000000" pitchFamily="18" charset="-128"/>
              </a:rPr>
              <a:t>…</a:t>
            </a:r>
            <a:endParaRPr kumimoji="1" lang="ja-JP" altLang="en-US" dirty="0">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26937757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FE1B2E8B-CEE0-6746-A11C-628D58B3F8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7535" y="2276001"/>
            <a:ext cx="3236929" cy="4124936"/>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B8463443-445F-426E-1D45-BC811E9E8F6D}"/>
              </a:ext>
            </a:extLst>
          </p:cNvPr>
          <p:cNvSpPr txBox="1"/>
          <p:nvPr/>
        </p:nvSpPr>
        <p:spPr>
          <a:xfrm>
            <a:off x="4994147" y="457063"/>
            <a:ext cx="2203704" cy="1015663"/>
          </a:xfrm>
          <a:prstGeom prst="rect">
            <a:avLst/>
          </a:prstGeom>
          <a:noFill/>
          <a:ln w="28575">
            <a:solidFill>
              <a:schemeClr val="tx1"/>
            </a:solidFill>
          </a:ln>
        </p:spPr>
        <p:txBody>
          <a:bodyPr wrap="square" rtlCol="0">
            <a:spAutoFit/>
          </a:bodyPr>
          <a:lstStyle/>
          <a:p>
            <a:pPr algn="ctr"/>
            <a:r>
              <a:rPr lang="en-US" altLang="ja-JP" sz="6000" dirty="0">
                <a:latin typeface="UD デジタル 教科書体 NK-B" panose="02020700000000000000" pitchFamily="18" charset="-128"/>
                <a:ea typeface="UD デジタル 教科書体 NK-B" panose="02020700000000000000" pitchFamily="18" charset="-128"/>
              </a:rPr>
              <a:t>B</a:t>
            </a:r>
            <a:r>
              <a:rPr lang="ja-JP" altLang="en-US" sz="6000" dirty="0">
                <a:latin typeface="UD デジタル 教科書体 NK-B" panose="02020700000000000000" pitchFamily="18" charset="-128"/>
                <a:ea typeface="UD デジタル 教科書体 NK-B" panose="02020700000000000000" pitchFamily="18" charset="-128"/>
              </a:rPr>
              <a:t>さん</a:t>
            </a:r>
            <a:endParaRPr kumimoji="1" lang="ja-JP" altLang="en-US" sz="6000" dirty="0">
              <a:latin typeface="UD デジタル 教科書体 NK-B" panose="02020700000000000000" pitchFamily="18" charset="-128"/>
              <a:ea typeface="UD デジタル 教科書体 NK-B" panose="02020700000000000000" pitchFamily="18" charset="-128"/>
            </a:endParaRPr>
          </a:p>
        </p:txBody>
      </p:sp>
      <p:sp>
        <p:nvSpPr>
          <p:cNvPr id="5" name="吹き出し: 円形 4">
            <a:extLst>
              <a:ext uri="{FF2B5EF4-FFF2-40B4-BE49-F238E27FC236}">
                <a16:creationId xmlns:a16="http://schemas.microsoft.com/office/drawing/2014/main" id="{593B8598-5F53-A5F4-8D58-1A4AE8522B85}"/>
              </a:ext>
            </a:extLst>
          </p:cNvPr>
          <p:cNvSpPr/>
          <p:nvPr/>
        </p:nvSpPr>
        <p:spPr>
          <a:xfrm>
            <a:off x="7447936" y="1762432"/>
            <a:ext cx="3423264" cy="1666568"/>
          </a:xfrm>
          <a:prstGeom prst="wedgeEllipseCallout">
            <a:avLst>
              <a:gd name="adj1" fmla="val -49810"/>
              <a:gd name="adj2" fmla="val 49127"/>
            </a:avLst>
          </a:prstGeom>
        </p:spPr>
        <p:style>
          <a:lnRef idx="2">
            <a:schemeClr val="dk1"/>
          </a:lnRef>
          <a:fillRef idx="1">
            <a:schemeClr val="lt1"/>
          </a:fillRef>
          <a:effectRef idx="0">
            <a:schemeClr val="dk1"/>
          </a:effectRef>
          <a:fontRef idx="minor">
            <a:schemeClr val="dk1"/>
          </a:fontRef>
        </p:style>
        <p:txBody>
          <a:bodyPr rtlCol="0" anchor="ctr"/>
          <a:lstStyle/>
          <a:p>
            <a:r>
              <a:rPr lang="ja-JP" altLang="en-US" sz="1400" dirty="0">
                <a:latin typeface="UD デジタル 教科書体 NK-B" panose="02020700000000000000" pitchFamily="18" charset="-128"/>
                <a:ea typeface="UD デジタル 教科書体 NK-B" panose="02020700000000000000" pitchFamily="18" charset="-128"/>
              </a:rPr>
              <a:t>　　　　      き</a:t>
            </a:r>
            <a:endParaRPr lang="en-US" altLang="ja-JP" sz="1400" dirty="0">
              <a:latin typeface="UD デジタル 教科書体 NK-B" panose="02020700000000000000" pitchFamily="18" charset="-128"/>
              <a:ea typeface="UD デジタル 教科書体 NK-B" panose="02020700000000000000" pitchFamily="18" charset="-128"/>
            </a:endParaRPr>
          </a:p>
          <a:p>
            <a:r>
              <a:rPr lang="ja-JP" altLang="en-US" sz="2800" dirty="0">
                <a:latin typeface="UD デジタル 教科書体 NK-B" panose="02020700000000000000" pitchFamily="18" charset="-128"/>
                <a:ea typeface="UD デジタル 教科書体 NK-B" panose="02020700000000000000" pitchFamily="18" charset="-128"/>
              </a:rPr>
              <a:t>やる気が</a:t>
            </a:r>
            <a:endParaRPr lang="en-US" altLang="ja-JP" sz="2800" dirty="0">
              <a:latin typeface="UD デジタル 教科書体 NK-B" panose="02020700000000000000" pitchFamily="18" charset="-128"/>
              <a:ea typeface="UD デジタル 教科書体 NK-B" panose="02020700000000000000" pitchFamily="18" charset="-128"/>
            </a:endParaRPr>
          </a:p>
          <a:p>
            <a:r>
              <a:rPr kumimoji="1" lang="ja-JP" altLang="en-US" sz="1400" dirty="0">
                <a:latin typeface="UD デジタル 教科書体 NK-B" panose="02020700000000000000" pitchFamily="18" charset="-128"/>
                <a:ea typeface="UD デジタル 教科書体 NK-B" panose="02020700000000000000" pitchFamily="18" charset="-128"/>
              </a:rPr>
              <a:t>　　　　　　で　</a:t>
            </a:r>
            <a:endParaRPr kumimoji="1" lang="en-US" altLang="ja-JP" sz="1400" dirty="0">
              <a:latin typeface="UD デジタル 教科書体 NK-B" panose="02020700000000000000" pitchFamily="18" charset="-128"/>
              <a:ea typeface="UD デジタル 教科書体 NK-B" panose="02020700000000000000" pitchFamily="18" charset="-128"/>
            </a:endParaRPr>
          </a:p>
          <a:p>
            <a:pPr algn="ctr"/>
            <a:r>
              <a:rPr kumimoji="1" lang="ja-JP" altLang="en-US" sz="2800" dirty="0">
                <a:latin typeface="UD デジタル 教科書体 NK-B" panose="02020700000000000000" pitchFamily="18" charset="-128"/>
                <a:ea typeface="UD デジタル 教科書体 NK-B" panose="02020700000000000000" pitchFamily="18" charset="-128"/>
              </a:rPr>
              <a:t>　出ない</a:t>
            </a:r>
            <a:r>
              <a:rPr kumimoji="1" lang="en-US" altLang="ja-JP" sz="2800" dirty="0">
                <a:latin typeface="UD デジタル 教科書体 NK-B" panose="02020700000000000000" pitchFamily="18" charset="-128"/>
                <a:ea typeface="UD デジタル 教科書体 NK-B" panose="02020700000000000000" pitchFamily="18" charset="-128"/>
              </a:rPr>
              <a:t>…</a:t>
            </a:r>
            <a:endParaRPr kumimoji="1" lang="ja-JP" altLang="en-US" dirty="0">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37836539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FF411F7-626A-FD3A-EE16-55962602C5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6229" y="1930537"/>
            <a:ext cx="3659542" cy="4470400"/>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18A5E326-D5DC-346E-0814-865247DDEDDE}"/>
              </a:ext>
            </a:extLst>
          </p:cNvPr>
          <p:cNvSpPr txBox="1"/>
          <p:nvPr/>
        </p:nvSpPr>
        <p:spPr>
          <a:xfrm>
            <a:off x="4994146" y="457063"/>
            <a:ext cx="2232153" cy="1015663"/>
          </a:xfrm>
          <a:prstGeom prst="rect">
            <a:avLst/>
          </a:prstGeom>
          <a:noFill/>
          <a:ln w="28575">
            <a:solidFill>
              <a:schemeClr val="tx1"/>
            </a:solidFill>
          </a:ln>
        </p:spPr>
        <p:txBody>
          <a:bodyPr wrap="square" rtlCol="0">
            <a:spAutoFit/>
          </a:bodyPr>
          <a:lstStyle/>
          <a:p>
            <a:pPr algn="ctr"/>
            <a:r>
              <a:rPr lang="en-US" altLang="ja-JP" sz="6000" dirty="0">
                <a:latin typeface="UD デジタル 教科書体 NK-B" panose="02020700000000000000" pitchFamily="18" charset="-128"/>
                <a:ea typeface="UD デジタル 教科書体 NK-B" panose="02020700000000000000" pitchFamily="18" charset="-128"/>
              </a:rPr>
              <a:t>C</a:t>
            </a:r>
            <a:r>
              <a:rPr lang="ja-JP" altLang="en-US" sz="6000" dirty="0">
                <a:latin typeface="UD デジタル 教科書体 NK-B" panose="02020700000000000000" pitchFamily="18" charset="-128"/>
                <a:ea typeface="UD デジタル 教科書体 NK-B" panose="02020700000000000000" pitchFamily="18" charset="-128"/>
              </a:rPr>
              <a:t>さん</a:t>
            </a:r>
            <a:endParaRPr kumimoji="1" lang="ja-JP" altLang="en-US" sz="6000" dirty="0">
              <a:latin typeface="UD デジタル 教科書体 NK-B" panose="02020700000000000000" pitchFamily="18" charset="-128"/>
              <a:ea typeface="UD デジタル 教科書体 NK-B" panose="02020700000000000000" pitchFamily="18" charset="-128"/>
            </a:endParaRPr>
          </a:p>
        </p:txBody>
      </p:sp>
      <p:sp>
        <p:nvSpPr>
          <p:cNvPr id="3" name="吹き出し: 円形 2">
            <a:extLst>
              <a:ext uri="{FF2B5EF4-FFF2-40B4-BE49-F238E27FC236}">
                <a16:creationId xmlns:a16="http://schemas.microsoft.com/office/drawing/2014/main" id="{DAFC2B1C-05B9-88BA-66DA-6D2F1E5236BB}"/>
              </a:ext>
            </a:extLst>
          </p:cNvPr>
          <p:cNvSpPr/>
          <p:nvPr/>
        </p:nvSpPr>
        <p:spPr>
          <a:xfrm>
            <a:off x="7447936" y="1762432"/>
            <a:ext cx="3423264" cy="1666568"/>
          </a:xfrm>
          <a:prstGeom prst="wedgeEllipseCallout">
            <a:avLst>
              <a:gd name="adj1" fmla="val -49810"/>
              <a:gd name="adj2" fmla="val 49127"/>
            </a:avLst>
          </a:prstGeom>
        </p:spPr>
        <p:style>
          <a:lnRef idx="2">
            <a:schemeClr val="dk1"/>
          </a:lnRef>
          <a:fillRef idx="1">
            <a:schemeClr val="lt1"/>
          </a:fillRef>
          <a:effectRef idx="0">
            <a:schemeClr val="dk1"/>
          </a:effectRef>
          <a:fontRef idx="minor">
            <a:schemeClr val="dk1"/>
          </a:fontRef>
        </p:style>
        <p:txBody>
          <a:bodyPr rtlCol="0" anchor="ctr"/>
          <a:lstStyle/>
          <a:p>
            <a:endParaRPr lang="en-US" altLang="ja-JP" sz="1400" dirty="0">
              <a:latin typeface="HGS創英角ｺﾞｼｯｸUB" panose="020B0900000000000000" pitchFamily="50" charset="-128"/>
              <a:ea typeface="HGS創英角ｺﾞｼｯｸUB" panose="020B0900000000000000" pitchFamily="50" charset="-128"/>
            </a:endParaRPr>
          </a:p>
          <a:p>
            <a:r>
              <a:rPr lang="ja-JP" altLang="en-US" sz="2800" dirty="0">
                <a:latin typeface="UD デジタル 教科書体 NK-B" panose="02020700000000000000" pitchFamily="18" charset="-128"/>
                <a:ea typeface="UD デジタル 教科書体 NK-B" panose="02020700000000000000" pitchFamily="18" charset="-128"/>
              </a:rPr>
              <a:t>なかなか</a:t>
            </a:r>
            <a:endParaRPr lang="en-US" altLang="ja-JP" sz="2800" dirty="0">
              <a:latin typeface="UD デジタル 教科書体 NK-B" panose="02020700000000000000" pitchFamily="18" charset="-128"/>
              <a:ea typeface="UD デジタル 教科書体 NK-B" panose="02020700000000000000" pitchFamily="18" charset="-128"/>
            </a:endParaRPr>
          </a:p>
          <a:p>
            <a:r>
              <a:rPr kumimoji="1" lang="ja-JP" altLang="en-US" sz="1400" dirty="0">
                <a:latin typeface="UD デジタル 教科書体 NK-B" panose="02020700000000000000" pitchFamily="18" charset="-128"/>
                <a:ea typeface="UD デジタル 教科書体 NK-B" panose="02020700000000000000" pitchFamily="18" charset="-128"/>
              </a:rPr>
              <a:t>　　　   ふ　</a:t>
            </a:r>
            <a:endParaRPr kumimoji="1" lang="en-US" altLang="ja-JP" sz="1400" dirty="0">
              <a:latin typeface="UD デジタル 教科書体 NK-B" panose="02020700000000000000" pitchFamily="18" charset="-128"/>
              <a:ea typeface="UD デジタル 教科書体 NK-B" panose="02020700000000000000" pitchFamily="18" charset="-128"/>
            </a:endParaRPr>
          </a:p>
          <a:p>
            <a:pPr algn="ctr"/>
            <a:r>
              <a:rPr kumimoji="1" lang="ja-JP" altLang="en-US" sz="2800" dirty="0">
                <a:latin typeface="UD デジタル 教科書体 NK-B" panose="02020700000000000000" pitchFamily="18" charset="-128"/>
                <a:ea typeface="UD デジタル 教科書体 NK-B" panose="02020700000000000000" pitchFamily="18" charset="-128"/>
              </a:rPr>
              <a:t>　増えない</a:t>
            </a:r>
            <a:r>
              <a:rPr kumimoji="1" lang="en-US" altLang="ja-JP" sz="2800" dirty="0">
                <a:latin typeface="UD デジタル 教科書体 NK-B" panose="02020700000000000000" pitchFamily="18" charset="-128"/>
                <a:ea typeface="UD デジタル 教科書体 NK-B" panose="02020700000000000000" pitchFamily="18" charset="-128"/>
              </a:rPr>
              <a:t>…</a:t>
            </a:r>
            <a:endParaRPr kumimoji="1" lang="ja-JP" altLang="en-US" dirty="0">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1939198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CDC291E9-B7FC-1750-33C3-E2DEA3548C09}"/>
              </a:ext>
            </a:extLst>
          </p:cNvPr>
          <p:cNvSpPr txBox="1"/>
          <p:nvPr/>
        </p:nvSpPr>
        <p:spPr>
          <a:xfrm>
            <a:off x="2064083" y="1575312"/>
            <a:ext cx="10426889" cy="1323439"/>
          </a:xfrm>
          <a:prstGeom prst="rect">
            <a:avLst/>
          </a:prstGeom>
          <a:noFill/>
        </p:spPr>
        <p:txBody>
          <a:bodyPr wrap="square" rtlCol="0">
            <a:spAutoFit/>
          </a:bodyPr>
          <a:lstStyle/>
          <a:p>
            <a:r>
              <a:rPr lang="ja-JP" altLang="en-US" sz="2000" dirty="0">
                <a:latin typeface="HGS創英角ｺﾞｼｯｸUB" panose="020B0900000000000000" pitchFamily="50" charset="-128"/>
                <a:ea typeface="HGS創英角ｺﾞｼｯｸUB" panose="020B0900000000000000" pitchFamily="50" charset="-128"/>
              </a:rPr>
              <a:t>　　　　　　　　　　</a:t>
            </a:r>
            <a:endParaRPr lang="en-US" altLang="ja-JP" sz="2000" dirty="0">
              <a:latin typeface="HGS創英角ｺﾞｼｯｸUB" panose="020B0900000000000000" pitchFamily="50" charset="-128"/>
              <a:ea typeface="HGS創英角ｺﾞｼｯｸUB" panose="020B0900000000000000" pitchFamily="50" charset="-128"/>
            </a:endParaRPr>
          </a:p>
          <a:p>
            <a:endParaRPr kumimoji="1" lang="ja-JP" altLang="en-US" sz="6000" dirty="0">
              <a:latin typeface="HGS創英角ｺﾞｼｯｸUB" panose="020B0900000000000000" pitchFamily="50" charset="-128"/>
              <a:ea typeface="HGS創英角ｺﾞｼｯｸUB" panose="020B0900000000000000" pitchFamily="50" charset="-128"/>
            </a:endParaRPr>
          </a:p>
        </p:txBody>
      </p:sp>
      <p:pic>
        <p:nvPicPr>
          <p:cNvPr id="1026" name="Picture 2">
            <a:extLst>
              <a:ext uri="{FF2B5EF4-FFF2-40B4-BE49-F238E27FC236}">
                <a16:creationId xmlns:a16="http://schemas.microsoft.com/office/drawing/2014/main" id="{C5697824-2A56-F2F0-2743-6E3028375E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143" y="4321443"/>
            <a:ext cx="1980165" cy="2444089"/>
          </a:xfrm>
          <a:prstGeom prst="rect">
            <a:avLst/>
          </a:prstGeom>
          <a:noFill/>
          <a:extLst>
            <a:ext uri="{909E8E84-426E-40DD-AFC4-6F175D3DCCD1}">
              <a14:hiddenFill xmlns:a14="http://schemas.microsoft.com/office/drawing/2010/main">
                <a:solidFill>
                  <a:srgbClr val="FFFFFF"/>
                </a:solidFill>
              </a14:hiddenFill>
            </a:ext>
          </a:extLst>
        </p:spPr>
      </p:pic>
      <p:sp>
        <p:nvSpPr>
          <p:cNvPr id="2" name="吹き出し: 円形 1">
            <a:extLst>
              <a:ext uri="{FF2B5EF4-FFF2-40B4-BE49-F238E27FC236}">
                <a16:creationId xmlns:a16="http://schemas.microsoft.com/office/drawing/2014/main" id="{84F42262-507D-A32E-71B9-643A84005AA8}"/>
              </a:ext>
            </a:extLst>
          </p:cNvPr>
          <p:cNvSpPr/>
          <p:nvPr/>
        </p:nvSpPr>
        <p:spPr>
          <a:xfrm>
            <a:off x="2360308" y="577408"/>
            <a:ext cx="7767609" cy="4232953"/>
          </a:xfrm>
          <a:prstGeom prst="wedgeEllipseCallout">
            <a:avLst>
              <a:gd name="adj1" fmla="val -49834"/>
              <a:gd name="adj2" fmla="val 40808"/>
            </a:avLst>
          </a:prstGeom>
          <a:ln w="28575"/>
        </p:spPr>
        <p:style>
          <a:lnRef idx="2">
            <a:schemeClr val="dk1"/>
          </a:lnRef>
          <a:fillRef idx="1">
            <a:schemeClr val="lt1"/>
          </a:fillRef>
          <a:effectRef idx="0">
            <a:schemeClr val="dk1"/>
          </a:effectRef>
          <a:fontRef idx="minor">
            <a:schemeClr val="dk1"/>
          </a:fontRef>
        </p:style>
        <p:txBody>
          <a:bodyPr rtlCol="0" anchor="ctr"/>
          <a:lstStyle/>
          <a:p>
            <a:r>
              <a:rPr kumimoji="1" lang="ja-JP" altLang="en-US" sz="2000" dirty="0">
                <a:latin typeface="HGS創英角ｺﾞｼｯｸUB" panose="020B0A00000000000000" pitchFamily="50" charset="-128"/>
                <a:ea typeface="HGS創英角ｺﾞｼｯｸUB" panose="020B0A00000000000000" pitchFamily="50" charset="-128"/>
              </a:rPr>
              <a:t>　　　　  </a:t>
            </a:r>
            <a:r>
              <a:rPr kumimoji="1" lang="ja-JP" altLang="en-US" dirty="0">
                <a:latin typeface="UD デジタル 教科書体 NK-B" panose="02020700000000000000" pitchFamily="18" charset="-128"/>
                <a:ea typeface="UD デジタル 教科書体 NK-B" panose="02020700000000000000" pitchFamily="18" charset="-128"/>
              </a:rPr>
              <a:t>にん　　　　</a:t>
            </a:r>
            <a:endParaRPr kumimoji="1" lang="en-US" altLang="ja-JP" sz="2000" dirty="0">
              <a:latin typeface="UD デジタル 教科書体 NK-B" panose="02020700000000000000" pitchFamily="18" charset="-128"/>
              <a:ea typeface="UD デジタル 教科書体 NK-B" panose="02020700000000000000" pitchFamily="18" charset="-128"/>
            </a:endParaRPr>
          </a:p>
          <a:p>
            <a:pPr algn="ctr"/>
            <a:r>
              <a:rPr kumimoji="1" lang="ja-JP" altLang="en-US" sz="4800" dirty="0">
                <a:latin typeface="UD デジタル 教科書体 NK-B" panose="02020700000000000000" pitchFamily="18" charset="-128"/>
                <a:ea typeface="UD デジタル 教科書体 NK-B" panose="02020700000000000000" pitchFamily="18" charset="-128"/>
              </a:rPr>
              <a:t>３人のなやみの</a:t>
            </a:r>
            <a:endParaRPr kumimoji="1" lang="en-US" altLang="ja-JP" sz="4800" dirty="0">
              <a:latin typeface="UD デジタル 教科書体 NK-B" panose="02020700000000000000" pitchFamily="18" charset="-128"/>
              <a:ea typeface="UD デジタル 教科書体 NK-B" panose="02020700000000000000" pitchFamily="18" charset="-128"/>
            </a:endParaRPr>
          </a:p>
          <a:p>
            <a:r>
              <a:rPr lang="ja-JP" altLang="en-US" dirty="0">
                <a:latin typeface="UD デジタル 教科書体 NK-B" panose="02020700000000000000" pitchFamily="18" charset="-128"/>
                <a:ea typeface="UD デジタル 教科書体 NK-B" panose="02020700000000000000" pitchFamily="18" charset="-128"/>
              </a:rPr>
              <a:t>　　　　　　　　           げん   いん</a:t>
            </a:r>
            <a:endParaRPr kumimoji="1" lang="en-US" altLang="ja-JP" dirty="0">
              <a:latin typeface="UD デジタル 教科書体 NK-B" panose="02020700000000000000" pitchFamily="18" charset="-128"/>
              <a:ea typeface="UD デジタル 教科書体 NK-B" panose="02020700000000000000" pitchFamily="18" charset="-128"/>
            </a:endParaRPr>
          </a:p>
          <a:p>
            <a:pPr algn="ctr"/>
            <a:r>
              <a:rPr kumimoji="1" lang="ja-JP" altLang="en-US" sz="4800" dirty="0">
                <a:latin typeface="UD デジタル 教科書体 NK-B" panose="02020700000000000000" pitchFamily="18" charset="-128"/>
                <a:ea typeface="UD デジタル 教科書体 NK-B" panose="02020700000000000000" pitchFamily="18" charset="-128"/>
              </a:rPr>
              <a:t>原因は</a:t>
            </a:r>
            <a:endParaRPr kumimoji="1" lang="en-US" altLang="ja-JP" sz="4800" dirty="0">
              <a:latin typeface="UD デジタル 教科書体 NK-B" panose="02020700000000000000" pitchFamily="18" charset="-128"/>
              <a:ea typeface="UD デジタル 教科書体 NK-B" panose="02020700000000000000" pitchFamily="18" charset="-128"/>
            </a:endParaRPr>
          </a:p>
          <a:p>
            <a:pPr algn="ctr"/>
            <a:r>
              <a:rPr kumimoji="1" lang="ja-JP" altLang="en-US" sz="4800" dirty="0">
                <a:latin typeface="UD デジタル 教科書体 NK-B" panose="02020700000000000000" pitchFamily="18" charset="-128"/>
                <a:ea typeface="UD デジタル 教科書体 NK-B" panose="02020700000000000000" pitchFamily="18" charset="-128"/>
              </a:rPr>
              <a:t>なんじゃろう</a:t>
            </a:r>
            <a:r>
              <a:rPr lang="ja-JP" altLang="en-US" sz="4800" dirty="0">
                <a:latin typeface="UD デジタル 教科書体 NK-B" panose="02020700000000000000" pitchFamily="18" charset="-128"/>
                <a:ea typeface="UD デジタル 教科書体 NK-B" panose="02020700000000000000" pitchFamily="18" charset="-128"/>
              </a:rPr>
              <a:t>か</a:t>
            </a:r>
            <a:r>
              <a:rPr kumimoji="1" lang="ja-JP" altLang="en-US" sz="4800" dirty="0">
                <a:latin typeface="UD デジタル 教科書体 NK-B" panose="02020700000000000000" pitchFamily="18" charset="-128"/>
                <a:ea typeface="UD デジタル 教科書体 NK-B" panose="02020700000000000000" pitchFamily="18" charset="-128"/>
              </a:rPr>
              <a:t>？</a:t>
            </a:r>
          </a:p>
        </p:txBody>
      </p:sp>
    </p:spTree>
    <p:extLst>
      <p:ext uri="{BB962C8B-B14F-4D97-AF65-F5344CB8AC3E}">
        <p14:creationId xmlns:p14="http://schemas.microsoft.com/office/powerpoint/2010/main" val="31048956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吹き出し: 円形 6">
            <a:extLst>
              <a:ext uri="{FF2B5EF4-FFF2-40B4-BE49-F238E27FC236}">
                <a16:creationId xmlns:a16="http://schemas.microsoft.com/office/drawing/2014/main" id="{15CEC06C-E875-C67A-3A80-21B0C44B324B}"/>
              </a:ext>
            </a:extLst>
          </p:cNvPr>
          <p:cNvSpPr/>
          <p:nvPr/>
        </p:nvSpPr>
        <p:spPr>
          <a:xfrm>
            <a:off x="8200293" y="2157573"/>
            <a:ext cx="3512087" cy="3547627"/>
          </a:xfrm>
          <a:prstGeom prst="wedgeEllipseCallout">
            <a:avLst>
              <a:gd name="adj1" fmla="val -58555"/>
              <a:gd name="adj2" fmla="val -39778"/>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吹き出し: 円形 5">
            <a:extLst>
              <a:ext uri="{FF2B5EF4-FFF2-40B4-BE49-F238E27FC236}">
                <a16:creationId xmlns:a16="http://schemas.microsoft.com/office/drawing/2014/main" id="{C2B0BC18-B42F-EC76-D69B-927E6C9FA426}"/>
              </a:ext>
            </a:extLst>
          </p:cNvPr>
          <p:cNvSpPr/>
          <p:nvPr/>
        </p:nvSpPr>
        <p:spPr>
          <a:xfrm>
            <a:off x="4157064" y="3811134"/>
            <a:ext cx="3815682" cy="2854906"/>
          </a:xfrm>
          <a:prstGeom prst="wedgeEllipseCallout">
            <a:avLst>
              <a:gd name="adj1" fmla="val -6588"/>
              <a:gd name="adj2" fmla="val -59306"/>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074" name="Picture 2">
            <a:extLst>
              <a:ext uri="{FF2B5EF4-FFF2-40B4-BE49-F238E27FC236}">
                <a16:creationId xmlns:a16="http://schemas.microsoft.com/office/drawing/2014/main" id="{4982B569-0A8B-FA85-8408-19A1F976AF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7523" y="3788497"/>
            <a:ext cx="2917027" cy="285490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7BB5D77E-E7FE-4F2D-714F-2C9057E07D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840713">
            <a:off x="9172298" y="2271715"/>
            <a:ext cx="1428696" cy="3457095"/>
          </a:xfrm>
          <a:prstGeom prst="rect">
            <a:avLst/>
          </a:prstGeom>
          <a:noFill/>
          <a:extLst>
            <a:ext uri="{909E8E84-426E-40DD-AFC4-6F175D3DCCD1}">
              <a14:hiddenFill xmlns:a14="http://schemas.microsoft.com/office/drawing/2010/main">
                <a:solidFill>
                  <a:srgbClr val="FFFFFF"/>
                </a:solidFill>
              </a14:hiddenFill>
            </a:ext>
          </a:extLst>
        </p:spPr>
      </p:pic>
      <p:sp>
        <p:nvSpPr>
          <p:cNvPr id="5" name="吹き出し: 円形 4">
            <a:extLst>
              <a:ext uri="{FF2B5EF4-FFF2-40B4-BE49-F238E27FC236}">
                <a16:creationId xmlns:a16="http://schemas.microsoft.com/office/drawing/2014/main" id="{7A9274E1-9EBA-4FBD-0A5F-D47E3967D3C7}"/>
              </a:ext>
            </a:extLst>
          </p:cNvPr>
          <p:cNvSpPr/>
          <p:nvPr/>
        </p:nvSpPr>
        <p:spPr>
          <a:xfrm>
            <a:off x="192951" y="341922"/>
            <a:ext cx="3639310" cy="2841383"/>
          </a:xfrm>
          <a:prstGeom prst="wedgeEllipseCallout">
            <a:avLst>
              <a:gd name="adj1" fmla="val 63958"/>
              <a:gd name="adj2" fmla="val 27065"/>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Picture 2">
            <a:extLst>
              <a:ext uri="{FF2B5EF4-FFF2-40B4-BE49-F238E27FC236}">
                <a16:creationId xmlns:a16="http://schemas.microsoft.com/office/drawing/2014/main" id="{C154B598-8614-1B40-14CA-3392E2E1EE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068" y="4279619"/>
            <a:ext cx="1980165" cy="244408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DFD2F012-C9AC-DE11-B0F7-8BC2ABF914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455" y="581691"/>
            <a:ext cx="2741932" cy="260161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B756BB72-BDEA-FA40-F1FF-F756ED129D0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83720" y="1220690"/>
            <a:ext cx="1848813" cy="1848813"/>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a:extLst>
              <a:ext uri="{FF2B5EF4-FFF2-40B4-BE49-F238E27FC236}">
                <a16:creationId xmlns:a16="http://schemas.microsoft.com/office/drawing/2014/main" id="{4105548E-F388-F600-4049-7DD5130D5F5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25371" y="4517"/>
            <a:ext cx="2122298" cy="2153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13045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D3358C7-ABBD-CDBE-5152-F4407ED410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9770" y="1567648"/>
            <a:ext cx="4432460" cy="443246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DBA76807-D500-D450-05A0-2439387993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225" y="4263775"/>
            <a:ext cx="1951971" cy="240929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37B81831-1E36-3900-2AB0-02B6B9CE9FA6}"/>
              </a:ext>
            </a:extLst>
          </p:cNvPr>
          <p:cNvSpPr txBox="1"/>
          <p:nvPr/>
        </p:nvSpPr>
        <p:spPr>
          <a:xfrm>
            <a:off x="4902154" y="6000108"/>
            <a:ext cx="2387691" cy="523220"/>
          </a:xfrm>
          <a:prstGeom prst="rect">
            <a:avLst/>
          </a:prstGeom>
          <a:noFill/>
        </p:spPr>
        <p:txBody>
          <a:bodyPr wrap="square" rtlCol="0">
            <a:spAutoFit/>
          </a:bodyPr>
          <a:lstStyle/>
          <a:p>
            <a:pPr algn="ctr"/>
            <a:r>
              <a:rPr lang="ja-JP" altLang="en-US" sz="2800" dirty="0">
                <a:latin typeface="UD デジタル 教科書体 NK-B" panose="02020700000000000000" pitchFamily="18" charset="-128"/>
                <a:ea typeface="UD デジタル 教科書体 NK-B" panose="02020700000000000000" pitchFamily="18" charset="-128"/>
              </a:rPr>
              <a:t>らいすちゃん</a:t>
            </a:r>
            <a:endParaRPr kumimoji="1" lang="ja-JP" altLang="en-US" sz="2800" dirty="0">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1672631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1495</TotalTime>
  <Words>1816</Words>
  <Application>Microsoft Office PowerPoint</Application>
  <PresentationFormat>ワイド画面</PresentationFormat>
  <Paragraphs>198</Paragraphs>
  <Slides>24</Slides>
  <Notes>24</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24</vt:i4>
      </vt:variant>
    </vt:vector>
  </HeadingPairs>
  <TitlesOfParts>
    <vt:vector size="31" baseType="lpstr">
      <vt:lpstr>HGP創英角ｺﾞｼｯｸUB</vt:lpstr>
      <vt:lpstr>HGS創英角ｺﾞｼｯｸUB</vt:lpstr>
      <vt:lpstr>UD デジタル 教科書体 NK-B</vt:lpstr>
      <vt:lpstr>游ゴシック</vt:lpstr>
      <vt:lpstr>游ゴシック Light</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小山 康子</dc:creator>
  <cp:lastModifiedBy>小教研 県市</cp:lastModifiedBy>
  <cp:revision>75</cp:revision>
  <dcterms:created xsi:type="dcterms:W3CDTF">2023-10-19T08:10:34Z</dcterms:created>
  <dcterms:modified xsi:type="dcterms:W3CDTF">2024-01-20T07:24:22Z</dcterms:modified>
</cp:coreProperties>
</file>