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97" r:id="rId5"/>
    <p:sldId id="302" r:id="rId6"/>
    <p:sldId id="287" r:id="rId7"/>
    <p:sldId id="276" r:id="rId8"/>
    <p:sldId id="280" r:id="rId9"/>
    <p:sldId id="295" r:id="rId10"/>
    <p:sldId id="283" r:id="rId11"/>
    <p:sldId id="289" r:id="rId12"/>
    <p:sldId id="282" r:id="rId13"/>
    <p:sldId id="303" r:id="rId14"/>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096FF-C895-7E9E-CAD1-1AD5C421B0F0}" v="5" dt="2025-12-09T06:44:51.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9" autoAdjust="0"/>
  </p:normalViewPr>
  <p:slideViewPr>
    <p:cSldViewPr snapToGrid="0">
      <p:cViewPr varScale="1">
        <p:scale>
          <a:sx n="71" d="100"/>
          <a:sy n="71" d="100"/>
        </p:scale>
        <p:origin x="110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ACF750A8-C828-40F9-BEBD-C7F52BAB60B6}" type="datetimeFigureOut">
              <a:rPr kumimoji="1" lang="ja-JP" altLang="en-US" smtClean="0"/>
              <a:t>2025/12/15</a:t>
            </a:fld>
            <a:endParaRPr kumimoji="1" lang="ja-JP" altLang="en-US"/>
          </a:p>
        </p:txBody>
      </p:sp>
      <p:sp>
        <p:nvSpPr>
          <p:cNvPr id="1102"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1103"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53C0B8FA-A17E-4E4A-B3CE-B103FBD70066}" type="slidenum">
              <a:rPr kumimoji="1" lang="ja-JP" altLang="en-US" smtClean="0"/>
              <a:t>‹#›</a:t>
            </a:fld>
            <a:endParaRPr kumimoji="1" lang="ja-JP" altLang="en-US"/>
          </a:p>
        </p:txBody>
      </p:sp>
    </p:spTree>
    <p:extLst>
      <p:ext uri="{BB962C8B-B14F-4D97-AF65-F5344CB8AC3E}">
        <p14:creationId xmlns:p14="http://schemas.microsoft.com/office/powerpoint/2010/main" val="3265170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endParaRPr kumimoji="1" lang="ja-JP" altLang="en-US" dirty="0"/>
          </a:p>
        </p:txBody>
      </p:sp>
      <p:sp>
        <p:nvSpPr>
          <p:cNvPr id="4" name="スライド番号プレースホルダー 3"/>
          <p:cNvSpPr>
            <a:spLocks noGrp="1"/>
          </p:cNvSpPr>
          <p:nvPr>
            <p:ph type="sldNum" sz="quarter" idx="5"/>
          </p:nvPr>
        </p:nvSpPr>
        <p:spPr/>
        <p:txBody>
          <a:bodyPr/>
          <a:lstStyle/>
          <a:p>
            <a:fld id="{53C0B8FA-A17E-4E4A-B3CE-B103FBD70066}" type="slidenum">
              <a:rPr kumimoji="1" lang="ja-JP" altLang="en-US" smtClean="0"/>
              <a:t>1</a:t>
            </a:fld>
            <a:endParaRPr kumimoji="1" lang="ja-JP" altLang="en-US"/>
          </a:p>
        </p:txBody>
      </p:sp>
    </p:spTree>
    <p:extLst>
      <p:ext uri="{BB962C8B-B14F-4D97-AF65-F5344CB8AC3E}">
        <p14:creationId xmlns:p14="http://schemas.microsoft.com/office/powerpoint/2010/main" val="423163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DCD6-ABC2-983A-395C-7887147E3480}"/>
            </a:ext>
          </a:extLst>
        </p:cNvPr>
        <p:cNvGrpSpPr/>
        <p:nvPr/>
      </p:nvGrpSpPr>
      <p:grpSpPr>
        <a:xfrm>
          <a:off x="0" y="0"/>
          <a:ext cx="0" cy="0"/>
          <a:chOff x="0" y="0"/>
          <a:chExt cx="0" cy="0"/>
        </a:xfrm>
      </p:grpSpPr>
      <p:sp>
        <p:nvSpPr>
          <p:cNvPr id="1225" name="スライド イメージ プレースホルダー 1">
            <a:extLst>
              <a:ext uri="{FF2B5EF4-FFF2-40B4-BE49-F238E27FC236}">
                <a16:creationId xmlns:a16="http://schemas.microsoft.com/office/drawing/2014/main" id="{ABD4D4CF-275E-60B0-CEEB-11CEA174DC04}"/>
              </a:ext>
            </a:extLst>
          </p:cNvPr>
          <p:cNvSpPr>
            <a:spLocks noGrp="1" noRot="1" noChangeAspect="1"/>
          </p:cNvSpPr>
          <p:nvPr>
            <p:ph type="sldImg"/>
          </p:nvPr>
        </p:nvSpPr>
        <p:spPr/>
      </p:sp>
      <p:sp>
        <p:nvSpPr>
          <p:cNvPr id="1226" name="ノート プレースホルダー 2">
            <a:extLst>
              <a:ext uri="{FF2B5EF4-FFF2-40B4-BE49-F238E27FC236}">
                <a16:creationId xmlns:a16="http://schemas.microsoft.com/office/drawing/2014/main" id="{A3228199-436B-E79E-8B15-2AE2FE734925}"/>
              </a:ext>
            </a:extLst>
          </p:cNvPr>
          <p:cNvSpPr>
            <a:spLocks noGrp="1"/>
          </p:cNvSpPr>
          <p:nvPr>
            <p:ph type="body" idx="1"/>
          </p:nvPr>
        </p:nvSpPr>
        <p:spPr/>
        <p:txBody>
          <a:bodyPr/>
          <a:lstStyle/>
          <a:p>
            <a:pPr defTabSz="921075">
              <a:defRPr/>
            </a:pPr>
            <a:r>
              <a:rPr kumimoji="1" lang="ja-JP" altLang="en-US"/>
              <a:t>バランスよく食べて●スーパーミラクルパーフェクトマンをめざそう！</a:t>
            </a:r>
            <a:endParaRPr kumimoji="1" lang="en-US" altLang="ja-JP"/>
          </a:p>
        </p:txBody>
      </p:sp>
      <p:sp>
        <p:nvSpPr>
          <p:cNvPr id="1227" name="スライド番号プレースホルダー 3">
            <a:extLst>
              <a:ext uri="{FF2B5EF4-FFF2-40B4-BE49-F238E27FC236}">
                <a16:creationId xmlns:a16="http://schemas.microsoft.com/office/drawing/2014/main" id="{EDAE8C41-43E5-6584-9328-92B8E6DE8AF3}"/>
              </a:ext>
            </a:extLst>
          </p:cNvPr>
          <p:cNvSpPr>
            <a:spLocks noGrp="1"/>
          </p:cNvSpPr>
          <p:nvPr>
            <p:ph type="sldNum" sz="quarter" idx="5"/>
          </p:nvPr>
        </p:nvSpPr>
        <p:spPr/>
        <p:txBody>
          <a:bodyPr/>
          <a:lstStyle/>
          <a:p>
            <a:fld id="{C870C29B-27D9-472E-8B2A-3E680F49245B}" type="slidenum">
              <a:rPr kumimoji="1" lang="ja-JP" altLang="en-US" smtClean="0"/>
              <a:t>10</a:t>
            </a:fld>
            <a:endParaRPr kumimoji="1" lang="ja-JP" altLang="en-US"/>
          </a:p>
        </p:txBody>
      </p:sp>
    </p:spTree>
    <p:extLst>
      <p:ext uri="{BB962C8B-B14F-4D97-AF65-F5344CB8AC3E}">
        <p14:creationId xmlns:p14="http://schemas.microsoft.com/office/powerpoint/2010/main" val="52034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075">
              <a:defRPr/>
            </a:pPr>
            <a:r>
              <a:rPr kumimoji="1" lang="ja-JP" altLang="en-US"/>
              <a:t>今月の給食のめあては●「栄養バランス　よく食べよう」です。●</a:t>
            </a:r>
          </a:p>
        </p:txBody>
      </p:sp>
      <p:sp>
        <p:nvSpPr>
          <p:cNvPr id="4" name="フッター プレースホルダー 3"/>
          <p:cNvSpPr>
            <a:spLocks noGrp="1"/>
          </p:cNvSpPr>
          <p:nvPr>
            <p:ph type="ftr" sz="quarter" idx="4"/>
          </p:nvPr>
        </p:nvSpPr>
        <p:spPr/>
        <p:txBody>
          <a:bodyPr/>
          <a:lstStyle/>
          <a:p>
            <a:pPr defTabSz="921075">
              <a:defRPr/>
            </a:pPr>
            <a:endParaRPr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5"/>
          </p:nvPr>
        </p:nvSpPr>
        <p:spPr/>
        <p:txBody>
          <a:bodyPr/>
          <a:lstStyle/>
          <a:p>
            <a:pPr defTabSz="921075">
              <a:defRPr/>
            </a:pPr>
            <a:fld id="{B9CF983C-6202-473F-B7E7-5E98ED57A90F}" type="slidenum">
              <a:rPr lang="ja-JP" altLang="en-US">
                <a:solidFill>
                  <a:prstClr val="black"/>
                </a:solidFill>
                <a:latin typeface="游ゴシック" panose="020F0502020204030204"/>
                <a:ea typeface="游ゴシック" panose="020B0400000000000000" pitchFamily="50" charset="-128"/>
              </a:rPr>
              <a:pPr defTabSz="921075">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617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スライド イメージ プレースホルダー 1"/>
          <p:cNvSpPr>
            <a:spLocks noGrp="1" noRot="1" noChangeAspect="1"/>
          </p:cNvSpPr>
          <p:nvPr>
            <p:ph type="sldImg"/>
          </p:nvPr>
        </p:nvSpPr>
        <p:spPr/>
      </p:sp>
      <p:sp>
        <p:nvSpPr>
          <p:cNvPr id="1150" name="ノート プレースホルダー 2"/>
          <p:cNvSpPr>
            <a:spLocks noGrp="1"/>
          </p:cNvSpPr>
          <p:nvPr>
            <p:ph type="body" idx="1"/>
          </p:nvPr>
        </p:nvSpPr>
        <p:spPr/>
        <p:txBody>
          <a:bodyPr/>
          <a:lstStyle/>
          <a:p>
            <a:r>
              <a:rPr kumimoji="1" lang="ja-JP" altLang="en-US"/>
              <a:t>みんなのからだは生まれたときから同じでしょうか。そんなことはありませんよね。●みんなの体は日々作り替わっています。骨も血も、皮膚や筋肉も少しずつ入れ替わって生まれ変わっているんです。●</a:t>
            </a:r>
            <a:endParaRPr kumimoji="1" lang="en-US" altLang="ja-JP"/>
          </a:p>
        </p:txBody>
      </p:sp>
      <p:sp>
        <p:nvSpPr>
          <p:cNvPr id="1151" name="スライド番号プレースホルダー 3"/>
          <p:cNvSpPr>
            <a:spLocks noGrp="1"/>
          </p:cNvSpPr>
          <p:nvPr>
            <p:ph type="sldNum" sz="quarter" idx="5"/>
          </p:nvPr>
        </p:nvSpPr>
        <p:spPr/>
        <p:txBody>
          <a:bodyPr/>
          <a:lstStyle/>
          <a:p>
            <a:fld id="{C870C29B-27D9-472E-8B2A-3E680F49245B}" type="slidenum">
              <a:rPr kumimoji="1" lang="ja-JP" altLang="en-US" smtClean="0"/>
              <a:t>3</a:t>
            </a:fld>
            <a:endParaRPr kumimoji="1" lang="ja-JP" altLang="en-US"/>
          </a:p>
        </p:txBody>
      </p:sp>
    </p:spTree>
    <p:extLst>
      <p:ext uri="{BB962C8B-B14F-4D97-AF65-F5344CB8AC3E}">
        <p14:creationId xmlns:p14="http://schemas.microsoft.com/office/powerpoint/2010/main" val="158448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a:t>何がみんなの体を作っているのでしょうか。●魚やお肉、ごはん、野菜などの食べものです。●</a:t>
            </a:r>
            <a:endParaRPr kumimoji="1" lang="en-US" altLang="ja-JP"/>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4</a:t>
            </a:fld>
            <a:endParaRPr kumimoji="1" lang="ja-JP" altLang="en-US"/>
          </a:p>
        </p:txBody>
      </p:sp>
    </p:spTree>
    <p:extLst>
      <p:ext uri="{BB962C8B-B14F-4D97-AF65-F5344CB8AC3E}">
        <p14:creationId xmlns:p14="http://schemas.microsoft.com/office/powerpoint/2010/main" val="360551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 name="スライド イメージ プレースホルダー 1"/>
          <p:cNvSpPr>
            <a:spLocks noGrp="1" noRot="1" noChangeAspect="1"/>
          </p:cNvSpPr>
          <p:nvPr>
            <p:ph type="sldImg"/>
          </p:nvPr>
        </p:nvSpPr>
        <p:spPr/>
      </p:sp>
      <p:sp>
        <p:nvSpPr>
          <p:cNvPr id="1205" name="ノート プレースホルダー 2"/>
          <p:cNvSpPr>
            <a:spLocks noGrp="1"/>
          </p:cNvSpPr>
          <p:nvPr>
            <p:ph type="body" idx="1"/>
          </p:nvPr>
        </p:nvSpPr>
        <p:spPr/>
        <p:txBody>
          <a:bodyPr/>
          <a:lstStyle/>
          <a:p>
            <a:r>
              <a:rPr kumimoji="1" lang="ja-JP" altLang="en-US"/>
              <a:t>魚や肉やごはん、野菜などをバランスよく食べていると、どんなよいことがあるのでしょうか。●</a:t>
            </a:r>
            <a:endParaRPr kumimoji="1" lang="en-US" altLang="ja-JP"/>
          </a:p>
        </p:txBody>
      </p:sp>
      <p:sp>
        <p:nvSpPr>
          <p:cNvPr id="1206" name="スライド番号プレースホルダー 3"/>
          <p:cNvSpPr>
            <a:spLocks noGrp="1"/>
          </p:cNvSpPr>
          <p:nvPr>
            <p:ph type="sldNum" sz="quarter" idx="5"/>
          </p:nvPr>
        </p:nvSpPr>
        <p:spPr/>
        <p:txBody>
          <a:bodyPr/>
          <a:lstStyle/>
          <a:p>
            <a:fld id="{C870C29B-27D9-472E-8B2A-3E680F49245B}" type="slidenum">
              <a:rPr kumimoji="1" lang="ja-JP" altLang="en-US" smtClean="0"/>
              <a:t>5</a:t>
            </a:fld>
            <a:endParaRPr kumimoji="1" lang="ja-JP" altLang="en-US"/>
          </a:p>
        </p:txBody>
      </p:sp>
    </p:spTree>
    <p:extLst>
      <p:ext uri="{BB962C8B-B14F-4D97-AF65-F5344CB8AC3E}">
        <p14:creationId xmlns:p14="http://schemas.microsoft.com/office/powerpoint/2010/main" val="261651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 name="スライド イメージ プレースホルダー 1"/>
          <p:cNvSpPr>
            <a:spLocks noGrp="1" noRot="1" noChangeAspect="1"/>
          </p:cNvSpPr>
          <p:nvPr>
            <p:ph type="sldImg"/>
          </p:nvPr>
        </p:nvSpPr>
        <p:spPr/>
      </p:sp>
      <p:sp>
        <p:nvSpPr>
          <p:cNvPr id="1205" name="ノート プレースホルダー 2"/>
          <p:cNvSpPr>
            <a:spLocks noGrp="1"/>
          </p:cNvSpPr>
          <p:nvPr>
            <p:ph type="body" idx="1"/>
          </p:nvPr>
        </p:nvSpPr>
        <p:spPr/>
        <p:txBody>
          <a:bodyPr/>
          <a:lstStyle/>
          <a:p>
            <a:pPr defTabSz="921075">
              <a:defRPr/>
            </a:pPr>
            <a:r>
              <a:rPr kumimoji="1" lang="ja-JP" altLang="en-US"/>
              <a:t>バランスよく食べている子は身長も体重もバランスよく伸びていきました。●さらに、風邪もひかず、毎日元気に過ごせています。●</a:t>
            </a:r>
            <a:endParaRPr kumimoji="1" lang="en-US" altLang="ja-JP"/>
          </a:p>
          <a:p>
            <a:endParaRPr kumimoji="1" lang="en-US" altLang="ja-JP"/>
          </a:p>
        </p:txBody>
      </p:sp>
      <p:sp>
        <p:nvSpPr>
          <p:cNvPr id="1206" name="スライド番号プレースホルダー 3"/>
          <p:cNvSpPr>
            <a:spLocks noGrp="1"/>
          </p:cNvSpPr>
          <p:nvPr>
            <p:ph type="sldNum" sz="quarter" idx="5"/>
          </p:nvPr>
        </p:nvSpPr>
        <p:spPr/>
        <p:txBody>
          <a:bodyPr/>
          <a:lstStyle/>
          <a:p>
            <a:fld id="{C870C29B-27D9-472E-8B2A-3E680F49245B}" type="slidenum">
              <a:rPr kumimoji="1" lang="ja-JP" altLang="en-US" smtClean="0"/>
              <a:t>6</a:t>
            </a:fld>
            <a:endParaRPr kumimoji="1" lang="ja-JP" altLang="en-US"/>
          </a:p>
        </p:txBody>
      </p:sp>
    </p:spTree>
    <p:extLst>
      <p:ext uri="{BB962C8B-B14F-4D97-AF65-F5344CB8AC3E}">
        <p14:creationId xmlns:p14="http://schemas.microsoft.com/office/powerpoint/2010/main" val="274283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スライド イメージ プレースホルダー 1"/>
          <p:cNvSpPr>
            <a:spLocks noGrp="1" noRot="1" noChangeAspect="1"/>
          </p:cNvSpPr>
          <p:nvPr>
            <p:ph type="sldImg"/>
          </p:nvPr>
        </p:nvSpPr>
        <p:spPr/>
      </p:sp>
      <p:sp>
        <p:nvSpPr>
          <p:cNvPr id="1215" name="ノート プレースホルダー 2"/>
          <p:cNvSpPr>
            <a:spLocks noGrp="1"/>
          </p:cNvSpPr>
          <p:nvPr>
            <p:ph type="body" idx="1"/>
          </p:nvPr>
        </p:nvSpPr>
        <p:spPr/>
        <p:txBody>
          <a:bodyPr/>
          <a:lstStyle/>
          <a:p>
            <a:r>
              <a:rPr kumimoji="1" lang="ja-JP" altLang="en-US"/>
              <a:t>今の食べ方が将来の私たちの体をつくります。●バランスの良い給食を残さず食べましょう。●</a:t>
            </a:r>
            <a:endParaRPr kumimoji="1" lang="en-US" altLang="ja-JP"/>
          </a:p>
          <a:p>
            <a:endParaRPr kumimoji="1" lang="en-US" altLang="ja-JP"/>
          </a:p>
        </p:txBody>
      </p:sp>
      <p:sp>
        <p:nvSpPr>
          <p:cNvPr id="1216" name="スライド番号プレースホルダー 3"/>
          <p:cNvSpPr>
            <a:spLocks noGrp="1"/>
          </p:cNvSpPr>
          <p:nvPr>
            <p:ph type="sldNum" sz="quarter" idx="5"/>
          </p:nvPr>
        </p:nvSpPr>
        <p:spPr/>
        <p:txBody>
          <a:bodyPr/>
          <a:lstStyle/>
          <a:p>
            <a:fld id="{C870C29B-27D9-472E-8B2A-3E680F49245B}" type="slidenum">
              <a:rPr kumimoji="1" lang="ja-JP" altLang="en-US" smtClean="0"/>
              <a:t>7</a:t>
            </a:fld>
            <a:endParaRPr kumimoji="1" lang="ja-JP" altLang="en-US"/>
          </a:p>
        </p:txBody>
      </p:sp>
    </p:spTree>
    <p:extLst>
      <p:ext uri="{BB962C8B-B14F-4D97-AF65-F5344CB8AC3E}">
        <p14:creationId xmlns:p14="http://schemas.microsoft.com/office/powerpoint/2010/main" val="90589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スライド イメージ プレースホルダー 1"/>
          <p:cNvSpPr>
            <a:spLocks noGrp="1" noRot="1" noChangeAspect="1"/>
          </p:cNvSpPr>
          <p:nvPr>
            <p:ph type="sldImg"/>
          </p:nvPr>
        </p:nvSpPr>
        <p:spPr/>
      </p:sp>
      <p:sp>
        <p:nvSpPr>
          <p:cNvPr id="1261" name="ノート プレースホルダー 2"/>
          <p:cNvSpPr>
            <a:spLocks noGrp="1"/>
          </p:cNvSpPr>
          <p:nvPr>
            <p:ph type="body" idx="1"/>
          </p:nvPr>
        </p:nvSpPr>
        <p:spPr/>
        <p:txBody>
          <a:bodyPr/>
          <a:lstStyle/>
          <a:p>
            <a:pPr defTabSz="921075">
              <a:defRPr/>
            </a:pPr>
            <a:r>
              <a:rPr kumimoji="1" lang="ja-JP" altLang="en-US"/>
              <a:t>みんなが大人になったとき、どんな生活を過ごしたいですか。●楽しくスポーツに親しむ生活や友達といろいろな場所へ旅行する生活など、バランスよく食べていると大人になった時もやりたいことができます。●</a:t>
            </a:r>
            <a:endParaRPr kumimoji="1" lang="en-US" altLang="ja-JP"/>
          </a:p>
        </p:txBody>
      </p:sp>
      <p:sp>
        <p:nvSpPr>
          <p:cNvPr id="1262" name="スライド番号プレースホルダー 3"/>
          <p:cNvSpPr>
            <a:spLocks noGrp="1"/>
          </p:cNvSpPr>
          <p:nvPr>
            <p:ph type="sldNum" sz="quarter" idx="5"/>
          </p:nvPr>
        </p:nvSpPr>
        <p:spPr/>
        <p:txBody>
          <a:bodyPr/>
          <a:lstStyle/>
          <a:p>
            <a:fld id="{C870C29B-27D9-472E-8B2A-3E680F49245B}" type="slidenum">
              <a:rPr kumimoji="1" lang="ja-JP" altLang="en-US" smtClean="0"/>
              <a:t>8</a:t>
            </a:fld>
            <a:endParaRPr kumimoji="1" lang="ja-JP" altLang="en-US"/>
          </a:p>
        </p:txBody>
      </p:sp>
    </p:spTree>
    <p:extLst>
      <p:ext uri="{BB962C8B-B14F-4D97-AF65-F5344CB8AC3E}">
        <p14:creationId xmlns:p14="http://schemas.microsoft.com/office/powerpoint/2010/main" val="106700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スライド イメージ プレースホルダー 1"/>
          <p:cNvSpPr>
            <a:spLocks noGrp="1" noRot="1" noChangeAspect="1"/>
          </p:cNvSpPr>
          <p:nvPr>
            <p:ph type="sldImg"/>
          </p:nvPr>
        </p:nvSpPr>
        <p:spPr/>
      </p:sp>
      <p:sp>
        <p:nvSpPr>
          <p:cNvPr id="1226" name="ノート プレースホルダー 2"/>
          <p:cNvSpPr>
            <a:spLocks noGrp="1"/>
          </p:cNvSpPr>
          <p:nvPr>
            <p:ph type="body" idx="1"/>
          </p:nvPr>
        </p:nvSpPr>
        <p:spPr/>
        <p:txBody>
          <a:bodyPr/>
          <a:lstStyle/>
          <a:p>
            <a:pPr defTabSz="921075">
              <a:defRPr/>
            </a:pPr>
            <a:r>
              <a:rPr kumimoji="1" lang="ja-JP" altLang="en-US"/>
              <a:t>今の食べ方で将来の私たちの健康が決まります。●学校でも家庭でも好き嫌いせず、バランスよく食べましょう。●</a:t>
            </a:r>
            <a:endParaRPr kumimoji="1" lang="en-US" altLang="ja-JP"/>
          </a:p>
        </p:txBody>
      </p:sp>
      <p:sp>
        <p:nvSpPr>
          <p:cNvPr id="1227" name="スライド番号プレースホルダー 3"/>
          <p:cNvSpPr>
            <a:spLocks noGrp="1"/>
          </p:cNvSpPr>
          <p:nvPr>
            <p:ph type="sldNum" sz="quarter" idx="5"/>
          </p:nvPr>
        </p:nvSpPr>
        <p:spPr/>
        <p:txBody>
          <a:bodyPr/>
          <a:lstStyle/>
          <a:p>
            <a:fld id="{C870C29B-27D9-472E-8B2A-3E680F49245B}" type="slidenum">
              <a:rPr kumimoji="1" lang="ja-JP" altLang="en-US" smtClean="0"/>
              <a:t>9</a:t>
            </a:fld>
            <a:endParaRPr kumimoji="1" lang="ja-JP" altLang="en-US"/>
          </a:p>
        </p:txBody>
      </p:sp>
    </p:spTree>
    <p:extLst>
      <p:ext uri="{BB962C8B-B14F-4D97-AF65-F5344CB8AC3E}">
        <p14:creationId xmlns:p14="http://schemas.microsoft.com/office/powerpoint/2010/main" val="113752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55267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69429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21148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95494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48991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4912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60810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7265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293320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17070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1F1DD92B-34B8-4A3E-98FF-106E2F7ED689}" type="datetimeFigureOut">
              <a:rPr kumimoji="1" lang="ja-JP" altLang="en-US" smtClean="0"/>
              <a:t>2025/12/15</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844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DD92B-34B8-4A3E-98FF-106E2F7ED689}" type="datetimeFigureOut">
              <a:rPr kumimoji="1" lang="ja-JP" altLang="en-US" smtClean="0"/>
              <a:t>2025/12/15</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15077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A897D89-0766-0C62-7002-B05142D75F23}"/>
              </a:ext>
            </a:extLst>
          </p:cNvPr>
          <p:cNvSpPr txBox="1"/>
          <p:nvPr/>
        </p:nvSpPr>
        <p:spPr>
          <a:xfrm>
            <a:off x="1034322" y="851696"/>
            <a:ext cx="9974338" cy="1077218"/>
          </a:xfrm>
          <a:prstGeom prst="rect">
            <a:avLst/>
          </a:prstGeom>
          <a:noFill/>
        </p:spPr>
        <p:txBody>
          <a:bodyPr wrap="square">
            <a:spAutoFit/>
          </a:bodyPr>
          <a:lstStyle/>
          <a:p>
            <a:pPr marR="0" algn="l" rtl="0"/>
            <a:r>
              <a:rPr lang="zh-TW" altLang="en-US" sz="3200" b="1" i="0" u="none" strike="noStrike">
                <a:solidFill>
                  <a:srgbClr val="000000"/>
                </a:solidFill>
                <a:latin typeface="UD デジタル 教科書体 N-B" panose="02020700000000000000" pitchFamily="17" charset="-128"/>
                <a:ea typeface="UD デジタル 教科書体 N-B" panose="02020700000000000000" pitchFamily="17" charset="-128"/>
              </a:rPr>
              <a:t>◆食育指導資料</a:t>
            </a:r>
            <a:endParaRPr lang="zh-TW" altLang="en-US" sz="3200" b="1" i="0" u="none" strike="noStrike">
              <a:solidFill>
                <a:prstClr val="black"/>
              </a:solidFill>
              <a:latin typeface="UD デジタル 教科書体 N-B" panose="02020700000000000000" pitchFamily="17" charset="-128"/>
              <a:ea typeface="UD デジタル 教科書体 N-B" panose="02020700000000000000" pitchFamily="17" charset="-128"/>
            </a:endParaRPr>
          </a:p>
          <a:p>
            <a:pPr marR="0" algn="l" rtl="0"/>
            <a:r>
              <a:rPr lang="ja-JP" altLang="en-US" sz="3200" b="1" i="0" u="none" strike="noStrike" baseline="0">
                <a:solidFill>
                  <a:srgbClr val="000000"/>
                </a:solidFill>
                <a:latin typeface="UD デジタル 教科書体 N-B" panose="02020700000000000000" pitchFamily="17" charset="-128"/>
                <a:ea typeface="UD デジタル 教科書体 N-B" panose="02020700000000000000" pitchFamily="17" charset="-128"/>
              </a:rPr>
              <a:t>　「</a:t>
            </a:r>
            <a:r>
              <a:rPr lang="ja-JP" altLang="en-US" sz="3200" b="1">
                <a:solidFill>
                  <a:srgbClr val="000000"/>
                </a:solidFill>
                <a:latin typeface="UD デジタル 教科書体 N-B" panose="02020700000000000000" pitchFamily="17" charset="-128"/>
                <a:ea typeface="UD デジタル 教科書体 N-B" panose="02020700000000000000" pitchFamily="17" charset="-128"/>
              </a:rPr>
              <a:t>栄養バランス　よく食べよう</a:t>
            </a:r>
            <a:r>
              <a:rPr lang="ja-JP" altLang="en-US" sz="3200" b="1" i="0" u="none" strike="noStrike" baseline="0">
                <a:solidFill>
                  <a:srgbClr val="000000"/>
                </a:solidFill>
                <a:latin typeface="UD デジタル 教科書体 N-B" panose="02020700000000000000" pitchFamily="17" charset="-128"/>
                <a:ea typeface="UD デジタル 教科書体 N-B" panose="02020700000000000000" pitchFamily="17" charset="-128"/>
              </a:rPr>
              <a:t>」の使い方について</a:t>
            </a:r>
            <a:endParaRPr lang="ja-JP" altLang="en-US" sz="3200" b="1" i="0" u="none" strike="noStrike" baseline="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2" name="コンテンツ プレースホルダー 11">
            <a:extLst>
              <a:ext uri="{FF2B5EF4-FFF2-40B4-BE49-F238E27FC236}">
                <a16:creationId xmlns:a16="http://schemas.microsoft.com/office/drawing/2014/main" id="{BA96CC96-8384-5B7A-814B-671B80D95DF0}"/>
              </a:ext>
            </a:extLst>
          </p:cNvPr>
          <p:cNvSpPr>
            <a:spLocks noGrp="1"/>
          </p:cNvSpPr>
          <p:nvPr>
            <p:ph idx="1"/>
          </p:nvPr>
        </p:nvSpPr>
        <p:spPr>
          <a:xfrm>
            <a:off x="838199" y="2495098"/>
            <a:ext cx="10559144" cy="3138260"/>
          </a:xfrm>
        </p:spPr>
        <p:txBody>
          <a:bodyPr>
            <a:noAutofit/>
          </a:bodyPr>
          <a:lstStyle/>
          <a:p>
            <a:pPr marL="0" marR="0" indent="0" algn="l" rtl="0">
              <a:buNone/>
            </a:pPr>
            <a:r>
              <a:rPr lang="ja-JP" altLang="en-US" sz="2000" b="0" i="0" u="none" strike="noStrike">
                <a:solidFill>
                  <a:srgbClr val="000000"/>
                </a:solidFill>
                <a:latin typeface="UD デジタル 教科書体 N-B" panose="02020700000000000000" pitchFamily="17" charset="-128"/>
                <a:ea typeface="UD デジタル 教科書体 N-B" panose="02020700000000000000" pitchFamily="17" charset="-128"/>
              </a:rPr>
              <a:t>★本指導資料は、給食の時間や学級活動における食育の場面でご活用ください。</a:t>
            </a:r>
            <a:endParaRPr lang="ja-JP" altLang="en-US" sz="2000" b="0" i="0" u="none" strike="noStrike">
              <a:solidFill>
                <a:prstClr val="black"/>
              </a:solidFill>
              <a:latin typeface="UD デジタル 教科書体 N-B" panose="02020700000000000000" pitchFamily="17" charset="-128"/>
              <a:ea typeface="UD デジタル 教科書体 N-B" panose="02020700000000000000" pitchFamily="17" charset="-128"/>
            </a:endParaRPr>
          </a:p>
          <a:p>
            <a:pPr marR="0" algn="l" rtl="0"/>
            <a:endParaRPr lang="ja-JP" altLang="en-US" sz="2000" b="0" i="0" u="none" strike="noStrike" baseline="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a:solidFill>
                  <a:srgbClr val="000000"/>
                </a:solidFill>
                <a:latin typeface="UD デジタル 教科書体 N-B" panose="02020700000000000000" pitchFamily="17" charset="-128"/>
                <a:ea typeface="UD デジタル 教科書体 N-B" panose="02020700000000000000" pitchFamily="17" charset="-128"/>
              </a:rPr>
              <a:t>★それぞれのスライドのノートに、説明例を記載してあります。また、アニメーションが</a:t>
            </a:r>
            <a:endParaRPr lang="ja-JP" altLang="en-US" sz="2000" b="0" i="0" u="none" strike="noStrike" baseline="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a:solidFill>
                  <a:srgbClr val="000000"/>
                </a:solidFill>
                <a:latin typeface="UD デジタル 教科書体 N-B" panose="02020700000000000000" pitchFamily="17" charset="-128"/>
                <a:ea typeface="UD デジタル 教科書体 N-B" panose="02020700000000000000" pitchFamily="17" charset="-128"/>
              </a:rPr>
              <a:t>　 付いているスライドが一部あります。児童の実態に合わせて、加工、編集してご使</a:t>
            </a:r>
            <a:endParaRPr lang="ja-JP" altLang="en-US" sz="2000" b="0" i="0" u="none" strike="noStrike" baseline="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a:solidFill>
                  <a:srgbClr val="000000"/>
                </a:solidFill>
                <a:latin typeface="UD デジタル 教科書体 N-B" panose="02020700000000000000" pitchFamily="17" charset="-128"/>
                <a:ea typeface="UD デジタル 教科書体 N-B" panose="02020700000000000000" pitchFamily="17" charset="-128"/>
              </a:rPr>
              <a:t>　 用ください。</a:t>
            </a:r>
            <a:endParaRPr lang="en-US" altLang="ja-JP" sz="2000" b="0" i="0" u="none" strike="noStrike" baseline="0">
              <a:solidFill>
                <a:srgbClr val="000000"/>
              </a:solidFill>
              <a:latin typeface="UD デジタル 教科書体 N-B" panose="02020700000000000000" pitchFamily="17" charset="-128"/>
              <a:ea typeface="UD デジタル 教科書体 N-B" panose="02020700000000000000" pitchFamily="17" charset="-128"/>
            </a:endParaRPr>
          </a:p>
          <a:p>
            <a:pPr marL="0" marR="0" indent="0" algn="l" rtl="0">
              <a:buNone/>
            </a:pPr>
            <a:endParaRPr lang="ja-JP" altLang="en-US" sz="2000" b="0" i="0" u="none" strike="noStrike" baseline="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a:solidFill>
                  <a:srgbClr val="000000"/>
                </a:solidFill>
                <a:latin typeface="UD デジタル 教科書体 N-B" panose="02020700000000000000" pitchFamily="17" charset="-128"/>
                <a:ea typeface="UD デジタル 教科書体 N-B" panose="02020700000000000000" pitchFamily="17" charset="-128"/>
              </a:rPr>
              <a:t>★ノートの●でクリックすることで、アニメーションが作動したり、スライドが切り替　　</a:t>
            </a:r>
            <a:endParaRPr lang="en-US" altLang="ja-JP" sz="2000" b="0" i="0" u="none" strike="noStrike" baseline="0">
              <a:solidFill>
                <a:srgbClr val="000000"/>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a:solidFill>
                  <a:srgbClr val="000000"/>
                </a:solidFill>
                <a:latin typeface="UD デジタル 教科書体 N-B" panose="02020700000000000000" pitchFamily="17" charset="-128"/>
                <a:ea typeface="UD デジタル 教科書体 N-B" panose="02020700000000000000" pitchFamily="17" charset="-128"/>
              </a:rPr>
              <a:t>　　</a:t>
            </a:r>
            <a:r>
              <a:rPr lang="ja-JP" altLang="en-US" sz="2000" b="0" i="0" u="none" strike="noStrike" baseline="0">
                <a:solidFill>
                  <a:srgbClr val="000000"/>
                </a:solidFill>
                <a:latin typeface="UD デジタル 教科書体 N-B" panose="02020700000000000000" pitchFamily="17" charset="-128"/>
                <a:ea typeface="UD デジタル 教科書体 N-B" panose="02020700000000000000" pitchFamily="17" charset="-128"/>
              </a:rPr>
              <a:t>わったりします。</a:t>
            </a:r>
            <a:endParaRPr lang="ja-JP" altLang="en-US" sz="2000" b="0" i="0" u="none" strike="noStrike" baseline="0">
              <a:solidFill>
                <a:prstClr val="black"/>
              </a:solidFill>
              <a:latin typeface="UD デジタル 教科書体 N-B" panose="02020700000000000000" pitchFamily="17" charset="-128"/>
              <a:ea typeface="UD デジタル 教科書体 N-B" panose="02020700000000000000" pitchFamily="17" charset="-128"/>
            </a:endParaRPr>
          </a:p>
          <a:p>
            <a:pPr marL="0" indent="0">
              <a:buNone/>
            </a:pPr>
            <a:endParaRPr lang="ja-JP" altLang="en-US" sz="200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2243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96DB5-9C23-A076-6CE4-007B2DF6BD65}"/>
            </a:ext>
          </a:extLst>
        </p:cNvPr>
        <p:cNvGrpSpPr/>
        <p:nvPr/>
      </p:nvGrpSpPr>
      <p:grpSpPr>
        <a:xfrm>
          <a:off x="0" y="0"/>
          <a:ext cx="0" cy="0"/>
          <a:chOff x="0" y="0"/>
          <a:chExt cx="0" cy="0"/>
        </a:xfrm>
      </p:grpSpPr>
      <p:sp>
        <p:nvSpPr>
          <p:cNvPr id="1222" name="吹き出し: 角を丸めた四角形 6">
            <a:extLst>
              <a:ext uri="{FF2B5EF4-FFF2-40B4-BE49-F238E27FC236}">
                <a16:creationId xmlns:a16="http://schemas.microsoft.com/office/drawing/2014/main" id="{CB0B34EE-984A-F95A-6B19-F841CAC601BC}"/>
              </a:ext>
            </a:extLst>
          </p:cNvPr>
          <p:cNvSpPr/>
          <p:nvPr/>
        </p:nvSpPr>
        <p:spPr>
          <a:xfrm>
            <a:off x="2207173" y="217407"/>
            <a:ext cx="8355724" cy="1079580"/>
          </a:xfrm>
          <a:prstGeom prst="wedgeRoundRectCallout">
            <a:avLst>
              <a:gd name="adj1" fmla="val 4667"/>
              <a:gd name="adj2" fmla="val 43623"/>
              <a:gd name="adj3" fmla="val 16667"/>
            </a:avLst>
          </a:prstGeom>
          <a:ln w="60325"/>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a:latin typeface="UD デジタル 教科書体 NK-B" panose="02020700000000000000" pitchFamily="18" charset="-128"/>
                <a:ea typeface="UD デジタル 教科書体 NK-B" panose="02020700000000000000" pitchFamily="18" charset="-128"/>
              </a:rPr>
              <a:t>スーパーミラクルパーフェクトマンをめざそう！</a:t>
            </a:r>
            <a:endParaRPr lang="en-US" altLang="ja-JP" sz="3200">
              <a:latin typeface="UD デジタル 教科書体 NK-B" panose="02020700000000000000" pitchFamily="18" charset="-128"/>
              <a:ea typeface="UD デジタル 教科書体 NK-B" panose="02020700000000000000" pitchFamily="18" charset="-128"/>
            </a:endParaRPr>
          </a:p>
        </p:txBody>
      </p:sp>
      <p:sp>
        <p:nvSpPr>
          <p:cNvPr id="1265" name="タイトル 138">
            <a:extLst>
              <a:ext uri="{FF2B5EF4-FFF2-40B4-BE49-F238E27FC236}">
                <a16:creationId xmlns:a16="http://schemas.microsoft.com/office/drawing/2014/main" id="{2315BB8E-460E-48C3-A7DB-396101E3A9CB}"/>
              </a:ext>
            </a:extLst>
          </p:cNvPr>
          <p:cNvSpPr/>
          <p:nvPr/>
        </p:nvSpPr>
        <p:spPr>
          <a:xfrm>
            <a:off x="506477" y="1825624"/>
            <a:ext cx="3688296" cy="275713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400">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B0A5F422-B41B-4542-8597-454D93301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076" y="1296987"/>
            <a:ext cx="4847848" cy="5722186"/>
          </a:xfrm>
          <a:prstGeom prst="rect">
            <a:avLst/>
          </a:prstGeom>
        </p:spPr>
      </p:pic>
    </p:spTree>
    <p:extLst>
      <p:ext uri="{BB962C8B-B14F-4D97-AF65-F5344CB8AC3E}">
        <p14:creationId xmlns:p14="http://schemas.microsoft.com/office/powerpoint/2010/main" val="2367763220"/>
      </p:ext>
    </p:extLst>
  </p:cSld>
  <p:clrMapOvr>
    <a:masterClrMapping/>
  </p:clrMapOvr>
  <mc:AlternateContent xmlns:mc="http://schemas.openxmlformats.org/markup-compatibility/2006" xmlns:p14="http://schemas.microsoft.com/office/powerpoint/2010/main">
    <mc:Choice Requires="p14">
      <p:transition spd="slow" p14:dur="2000" advTm="16463"/>
    </mc:Choice>
    <mc:Fallback xmlns="">
      <p:transition spd="slow" advTm="16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2"/>
                                        </p:tgtEl>
                                        <p:attrNameLst>
                                          <p:attrName>style.visibility</p:attrName>
                                        </p:attrNameLst>
                                      </p:cBhvr>
                                      <p:to>
                                        <p:strVal val="visible"/>
                                      </p:to>
                                    </p:set>
                                    <p:animEffect transition="in" filter="wipe(left)">
                                      <p:cBhvr>
                                        <p:cTn id="7" dur="500"/>
                                        <p:tgtEl>
                                          <p:spTgt spid="1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C474706-190C-4FA3-8C7C-E0ADEA90E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5854"/>
            <a:ext cx="12192000" cy="5151866"/>
          </a:xfrm>
          <a:prstGeom prst="rect">
            <a:avLst/>
          </a:prstGeom>
        </p:spPr>
      </p:pic>
      <p:sp>
        <p:nvSpPr>
          <p:cNvPr id="3" name="コンテンツ プレースホルダー 2">
            <a:extLst>
              <a:ext uri="{FF2B5EF4-FFF2-40B4-BE49-F238E27FC236}">
                <a16:creationId xmlns:a16="http://schemas.microsoft.com/office/drawing/2014/main" id="{BE4E19A6-AB47-2FBB-BBC4-39C8DDDCDD0D}"/>
              </a:ext>
            </a:extLst>
          </p:cNvPr>
          <p:cNvSpPr txBox="1">
            <a:spLocks/>
          </p:cNvSpPr>
          <p:nvPr/>
        </p:nvSpPr>
        <p:spPr>
          <a:xfrm>
            <a:off x="1833115" y="2645430"/>
            <a:ext cx="8125047" cy="3191435"/>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20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　　　　　　　　</a:t>
            </a:r>
            <a:r>
              <a:rPr lang="ja-JP" altLang="en-US" sz="290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 </a:t>
            </a:r>
            <a:r>
              <a:rPr lang="ja-JP" altLang="en-US" sz="340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え　い　よ　う</a:t>
            </a:r>
            <a:endParaRPr lang="en-US" altLang="ja-JP" sz="340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960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栄養バランス</a:t>
            </a:r>
            <a:endParaRPr lang="en-US" altLang="ja-JP" sz="960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60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　　　　　　　　　　　　　　 た　</a:t>
            </a:r>
            <a:endParaRPr lang="en-US" altLang="ja-JP" sz="360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9600" b="0" i="0" u="none" strike="noStrike" kern="1200" cap="none" spc="0" normalizeH="0" baseline="0" noProof="0">
                <a:ln>
                  <a:noFill/>
                </a:ln>
                <a:solidFill>
                  <a:prstClr val="black"/>
                </a:solidFill>
                <a:effectLst>
                  <a:glow rad="228600">
                    <a:schemeClr val="accent4">
                      <a:satMod val="175000"/>
                      <a:alpha val="40000"/>
                    </a:schemeClr>
                  </a:glow>
                </a:effectLst>
                <a:uLnTx/>
                <a:uFillTx/>
                <a:latin typeface="UD デジタル 教科書体 NK-B" panose="02020700000000000000" pitchFamily="18" charset="-128"/>
                <a:ea typeface="UD デジタル 教科書体 NK-B" panose="02020700000000000000" pitchFamily="18" charset="-128"/>
              </a:rPr>
              <a:t>よく食べよう</a:t>
            </a:r>
            <a:endParaRPr kumimoji="1" lang="en-US" altLang="ja-JP" sz="9600" b="0" i="0" u="none" strike="noStrike" kern="1200" cap="none" spc="0" normalizeH="0" baseline="0" noProof="0">
              <a:ln>
                <a:noFill/>
              </a:ln>
              <a:solidFill>
                <a:prstClr val="black"/>
              </a:solidFill>
              <a:effectLst>
                <a:glow rad="228600">
                  <a:schemeClr val="accent4">
                    <a:satMod val="175000"/>
                    <a:alpha val="40000"/>
                  </a:schemeClr>
                </a:glow>
              </a:effectLst>
              <a:uLnTx/>
              <a:uFillTx/>
              <a:latin typeface="UD デジタル 教科書体 NK-B" panose="02020700000000000000" pitchFamily="18" charset="-128"/>
              <a:ea typeface="UD デジタル 教科書体 NK-B" panose="02020700000000000000" pitchFamily="18" charset="-128"/>
            </a:endParaRPr>
          </a:p>
        </p:txBody>
      </p:sp>
      <p:sp>
        <p:nvSpPr>
          <p:cNvPr id="5" name="四角形: 角を丸くする 4">
            <a:extLst>
              <a:ext uri="{FF2B5EF4-FFF2-40B4-BE49-F238E27FC236}">
                <a16:creationId xmlns:a16="http://schemas.microsoft.com/office/drawing/2014/main" id="{E08A2DD9-61EB-E584-A535-43565F5CB134}"/>
              </a:ext>
            </a:extLst>
          </p:cNvPr>
          <p:cNvSpPr/>
          <p:nvPr/>
        </p:nvSpPr>
        <p:spPr>
          <a:xfrm>
            <a:off x="2947871" y="287552"/>
            <a:ext cx="5712977"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こんげつ</a:t>
            </a:r>
            <a:r>
              <a:rPr kumimoji="1" lang="ja-JP" altLang="en-US" dirty="0">
                <a:latin typeface="UD デジタル 教科書体 NK-B" panose="02020700000000000000" pitchFamily="18" charset="-128"/>
                <a:ea typeface="UD デジタル 教科書体 NK-B" panose="02020700000000000000" pitchFamily="18" charset="-128"/>
              </a:rPr>
              <a:t>　　　 　　　きゅうしょく　　　　　　　　　　　　　　　　　　　　　　　  </a:t>
            </a:r>
            <a:endParaRPr lang="en-US" altLang="ja-JP" sz="4400" dirty="0">
              <a:latin typeface="UD デジタル 教科書体 NK-B" panose="02020700000000000000" pitchFamily="18" charset="-128"/>
              <a:ea typeface="UD デジタル 教科書体 NK-B" panose="02020700000000000000" pitchFamily="18" charset="-128"/>
            </a:endParaRPr>
          </a:p>
          <a:p>
            <a:r>
              <a:rPr kumimoji="1" lang="ja-JP" altLang="en-US" sz="4400" dirty="0">
                <a:latin typeface="UD デジタル 教科書体 NK-B" panose="02020700000000000000" pitchFamily="18" charset="-128"/>
                <a:ea typeface="UD デジタル 教科書体 NK-B" panose="02020700000000000000" pitchFamily="18" charset="-128"/>
              </a:rPr>
              <a:t>　今月の給食のめあて</a:t>
            </a:r>
          </a:p>
        </p:txBody>
      </p:sp>
    </p:spTree>
    <p:extLst>
      <p:ext uri="{BB962C8B-B14F-4D97-AF65-F5344CB8AC3E}">
        <p14:creationId xmlns:p14="http://schemas.microsoft.com/office/powerpoint/2010/main" val="719509046"/>
      </p:ext>
    </p:extLst>
  </p:cSld>
  <p:clrMapOvr>
    <a:masterClrMapping/>
  </p:clrMapOvr>
  <mc:AlternateContent xmlns:mc="http://schemas.openxmlformats.org/markup-compatibility/2006" xmlns:p14="http://schemas.microsoft.com/office/powerpoint/2010/main">
    <mc:Choice Requires="p14">
      <p:transition p14:dur="0" advTm="8046"/>
    </mc:Choice>
    <mc:Fallback xmlns="">
      <p:transition advTm="80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四角形: 角を丸くする 4"/>
          <p:cNvSpPr/>
          <p:nvPr/>
        </p:nvSpPr>
        <p:spPr>
          <a:xfrm>
            <a:off x="1160263" y="350479"/>
            <a:ext cx="9871474"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a:latin typeface="HGP創英角ｺﾞｼｯｸUB" panose="020B0900000000000000" pitchFamily="50" charset="-128"/>
                <a:ea typeface="HGP創英角ｺﾞｼｯｸUB" panose="020B0900000000000000" pitchFamily="50" charset="-128"/>
              </a:rPr>
              <a:t>　　　　　　　　　　　　</a:t>
            </a:r>
            <a:endParaRPr lang="en-US" altLang="ja-JP" sz="4400">
              <a:latin typeface="HGP創英角ｺﾞｼｯｸUB" panose="020B0900000000000000" pitchFamily="50" charset="-128"/>
              <a:ea typeface="HGP創英角ｺﾞｼｯｸUB" panose="020B0900000000000000" pitchFamily="50" charset="-128"/>
            </a:endParaRPr>
          </a:p>
          <a:p>
            <a:r>
              <a:rPr kumimoji="1" lang="ja-JP" altLang="en-US" sz="2800">
                <a:latin typeface="UD デジタル 教科書体 NK-B" panose="02020700000000000000" pitchFamily="18" charset="-128"/>
                <a:ea typeface="UD デジタル 教科書体 NK-B" panose="02020700000000000000" pitchFamily="18" charset="-128"/>
              </a:rPr>
              <a:t>　　　　　　　　　　</a:t>
            </a:r>
            <a:r>
              <a:rPr kumimoji="1" lang="ja-JP" altLang="en-US" sz="2400">
                <a:latin typeface="UD デジタル 教科書体 NK-B" panose="02020700000000000000" pitchFamily="18" charset="-128"/>
                <a:ea typeface="UD デジタル 教科書体 NK-B" panose="02020700000000000000" pitchFamily="18" charset="-128"/>
              </a:rPr>
              <a:t>からだ　　　う　　　　　　　　　　　　　　　　　　　　　おな</a:t>
            </a:r>
            <a:endParaRPr kumimoji="1" lang="en-US" altLang="ja-JP" sz="2400">
              <a:latin typeface="UD デジタル 教科書体 NK-B" panose="02020700000000000000" pitchFamily="18" charset="-128"/>
              <a:ea typeface="UD デジタル 教科書体 NK-B" panose="02020700000000000000" pitchFamily="18" charset="-128"/>
            </a:endParaRPr>
          </a:p>
          <a:p>
            <a:r>
              <a:rPr kumimoji="1" lang="ja-JP" altLang="en-US" sz="4400">
                <a:latin typeface="UD デジタル 教科書体 NK-B" panose="02020700000000000000" pitchFamily="18" charset="-128"/>
                <a:ea typeface="UD デジタル 教科書体 NK-B" panose="02020700000000000000" pitchFamily="18" charset="-128"/>
              </a:rPr>
              <a:t>みんなの</a:t>
            </a:r>
            <a:r>
              <a:rPr lang="ja-JP" altLang="en-US" sz="4400">
                <a:latin typeface="UD デジタル 教科書体 NK-B" panose="02020700000000000000" pitchFamily="18" charset="-128"/>
                <a:ea typeface="UD デジタル 教科書体 NK-B" panose="02020700000000000000" pitchFamily="18" charset="-128"/>
              </a:rPr>
              <a:t>体は生まれたときから同じ？</a:t>
            </a:r>
            <a:endParaRPr kumimoji="1" lang="ja-JP" altLang="en-US" sz="440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8CD6456B-AA64-4C0A-B6B2-44C1C1306E00}"/>
              </a:ext>
            </a:extLst>
          </p:cNvPr>
          <p:cNvSpPr txBox="1"/>
          <p:nvPr/>
        </p:nvSpPr>
        <p:spPr>
          <a:xfrm>
            <a:off x="6839601" y="2129716"/>
            <a:ext cx="5025330" cy="2062103"/>
          </a:xfrm>
          <a:prstGeom prst="rect">
            <a:avLst/>
          </a:prstGeom>
          <a:noFill/>
        </p:spPr>
        <p:txBody>
          <a:bodyPr wrap="square" rtlCol="0">
            <a:spAutoFit/>
          </a:bodyPr>
          <a:lstStyle/>
          <a:p>
            <a:r>
              <a:rPr kumimoji="1" lang="ja-JP" altLang="en-US" sz="2400" b="1">
                <a:latin typeface="UD デジタル 教科書体 NK-B" panose="02020700000000000000" pitchFamily="18" charset="-128"/>
                <a:ea typeface="UD デジタル 教科書体 NK-B" panose="02020700000000000000" pitchFamily="18" charset="-128"/>
              </a:rPr>
              <a:t>　　　　　　　　　　　からだ　</a:t>
            </a:r>
            <a:endParaRPr kumimoji="1" lang="en-US" altLang="ja-JP" sz="2400" b="1">
              <a:latin typeface="UD デジタル 教科書体 NK-B" panose="02020700000000000000" pitchFamily="18" charset="-128"/>
              <a:ea typeface="UD デジタル 教科書体 NK-B" panose="02020700000000000000" pitchFamily="18" charset="-128"/>
            </a:endParaRPr>
          </a:p>
          <a:p>
            <a:r>
              <a:rPr kumimoji="1" lang="ja-JP" altLang="en-US" sz="4000" b="1">
                <a:latin typeface="UD デジタル 教科書体 NK-B" panose="02020700000000000000" pitchFamily="18" charset="-128"/>
                <a:ea typeface="UD デジタル 教科書体 NK-B" panose="02020700000000000000" pitchFamily="18" charset="-128"/>
              </a:rPr>
              <a:t>みんなの体は、</a:t>
            </a:r>
            <a:endParaRPr kumimoji="1" lang="en-US" altLang="ja-JP" sz="4000" b="1">
              <a:latin typeface="UD デジタル 教科書体 NK-B" panose="02020700000000000000" pitchFamily="18" charset="-128"/>
              <a:ea typeface="UD デジタル 教科書体 NK-B" panose="02020700000000000000" pitchFamily="18" charset="-128"/>
            </a:endParaRPr>
          </a:p>
          <a:p>
            <a:r>
              <a:rPr lang="ja-JP" altLang="en-US" sz="2400" b="1">
                <a:latin typeface="UD デジタル 教科書体 NK-B" panose="02020700000000000000" pitchFamily="18" charset="-128"/>
                <a:ea typeface="UD デジタル 教科書体 NK-B" panose="02020700000000000000" pitchFamily="18" charset="-128"/>
              </a:rPr>
              <a:t>つく　　　か</a:t>
            </a:r>
            <a:endParaRPr kumimoji="1" lang="en-US" altLang="ja-JP" sz="2400" b="1">
              <a:latin typeface="UD デジタル 教科書体 NK-B" panose="02020700000000000000" pitchFamily="18" charset="-128"/>
              <a:ea typeface="UD デジタル 教科書体 NK-B" panose="02020700000000000000" pitchFamily="18" charset="-128"/>
            </a:endParaRPr>
          </a:p>
          <a:p>
            <a:r>
              <a:rPr kumimoji="1" lang="ja-JP" altLang="en-US" sz="4000" b="1">
                <a:latin typeface="UD デジタル 教科書体 NK-B" panose="02020700000000000000" pitchFamily="18" charset="-128"/>
                <a:ea typeface="UD デジタル 教科書体 NK-B" panose="02020700000000000000" pitchFamily="18" charset="-128"/>
              </a:rPr>
              <a:t>作り替えられています</a:t>
            </a:r>
          </a:p>
        </p:txBody>
      </p:sp>
      <p:pic>
        <p:nvPicPr>
          <p:cNvPr id="3" name="図 2">
            <a:extLst>
              <a:ext uri="{FF2B5EF4-FFF2-40B4-BE49-F238E27FC236}">
                <a16:creationId xmlns:a16="http://schemas.microsoft.com/office/drawing/2014/main" id="{BEFA70F4-3467-4594-9245-7E69B3CBB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257" y="1828974"/>
            <a:ext cx="4082355" cy="4814555"/>
          </a:xfrm>
          <a:prstGeom prst="rect">
            <a:avLst/>
          </a:prstGeom>
        </p:spPr>
      </p:pic>
    </p:spTree>
    <p:extLst>
      <p:ext uri="{BB962C8B-B14F-4D97-AF65-F5344CB8AC3E}">
        <p14:creationId xmlns:p14="http://schemas.microsoft.com/office/powerpoint/2010/main" val="1812541332"/>
      </p:ext>
    </p:extLst>
  </p:cSld>
  <p:clrMapOvr>
    <a:masterClrMapping/>
  </p:clrMapOvr>
  <mc:AlternateContent xmlns:mc="http://schemas.openxmlformats.org/markup-compatibility/2006" xmlns:p14="http://schemas.microsoft.com/office/powerpoint/2010/main">
    <mc:Choice Requires="p14">
      <p:transition spd="slow" p14:dur="2000" advTm="43397"/>
    </mc:Choice>
    <mc:Fallback xmlns="">
      <p:transition spd="slow" advTm="43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1939523" y="349797"/>
            <a:ext cx="8814922"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a:latin typeface="HGP創英角ｺﾞｼｯｸUB" panose="020B0900000000000000" pitchFamily="50" charset="-128"/>
                <a:ea typeface="HGP創英角ｺﾞｼｯｸUB" panose="020B0900000000000000" pitchFamily="50" charset="-128"/>
              </a:rPr>
              <a:t>　　　　　　　　　　</a:t>
            </a:r>
            <a:r>
              <a:rPr kumimoji="1" lang="ja-JP" altLang="en-US">
                <a:latin typeface="HGP創英角ｺﾞｼｯｸUB" panose="020B0900000000000000" pitchFamily="50" charset="-128"/>
                <a:ea typeface="HGP創英角ｺﾞｼｯｸUB" panose="020B0900000000000000" pitchFamily="50" charset="-128"/>
              </a:rPr>
              <a:t>　　　</a:t>
            </a:r>
            <a:endParaRPr kumimoji="1" lang="en-US" altLang="ja-JP" sz="4400">
              <a:latin typeface="HGP創英角ｺﾞｼｯｸUB" panose="020B0900000000000000" pitchFamily="50" charset="-128"/>
              <a:ea typeface="HGP創英角ｺﾞｼｯｸUB" panose="020B0900000000000000" pitchFamily="50" charset="-128"/>
            </a:endParaRPr>
          </a:p>
          <a:p>
            <a:r>
              <a:rPr kumimoji="1" lang="ja-JP" altLang="en-US" sz="2400">
                <a:latin typeface="UD デジタル 教科書体 NK-B" panose="02020700000000000000" pitchFamily="18" charset="-128"/>
                <a:ea typeface="UD デジタル 教科書体 NK-B" panose="02020700000000000000" pitchFamily="18" charset="-128"/>
              </a:rPr>
              <a:t>　　　なに　　　　　　　　　　　　　　　からだ</a:t>
            </a:r>
            <a:endParaRPr kumimoji="1" lang="en-US" altLang="ja-JP" sz="2400">
              <a:latin typeface="UD デジタル 教科書体 NK-B" panose="02020700000000000000" pitchFamily="18" charset="-128"/>
              <a:ea typeface="UD デジタル 教科書体 NK-B" panose="02020700000000000000" pitchFamily="18" charset="-128"/>
            </a:endParaRPr>
          </a:p>
          <a:p>
            <a:pPr algn="ctr"/>
            <a:r>
              <a:rPr kumimoji="1" lang="ja-JP" altLang="en-US" sz="4400">
                <a:latin typeface="UD デジタル 教科書体 NK-B" panose="02020700000000000000" pitchFamily="18" charset="-128"/>
                <a:ea typeface="UD デジタル 教科書体 NK-B" panose="02020700000000000000" pitchFamily="18" charset="-128"/>
              </a:rPr>
              <a:t>何がみんなの体をつくっている？</a:t>
            </a:r>
          </a:p>
        </p:txBody>
      </p:sp>
      <p:sp>
        <p:nvSpPr>
          <p:cNvPr id="16" name="テキスト ボックス 15">
            <a:extLst>
              <a:ext uri="{FF2B5EF4-FFF2-40B4-BE49-F238E27FC236}">
                <a16:creationId xmlns:a16="http://schemas.microsoft.com/office/drawing/2014/main" id="{932551AE-D395-46B3-A447-88693CE02D81}"/>
              </a:ext>
            </a:extLst>
          </p:cNvPr>
          <p:cNvSpPr txBox="1"/>
          <p:nvPr/>
        </p:nvSpPr>
        <p:spPr>
          <a:xfrm>
            <a:off x="7048500" y="3381240"/>
            <a:ext cx="3016904" cy="1138773"/>
          </a:xfrm>
          <a:prstGeom prst="rect">
            <a:avLst/>
          </a:prstGeom>
          <a:noFill/>
        </p:spPr>
        <p:txBody>
          <a:bodyPr wrap="square" rtlCol="0">
            <a:spAutoFit/>
          </a:bodyPr>
          <a:lstStyle/>
          <a:p>
            <a:r>
              <a:rPr kumimoji="1" lang="ja-JP" altLang="en-US" sz="2400" b="1">
                <a:latin typeface="UD デジタル 教科書体 NK-B" panose="02020700000000000000" pitchFamily="18" charset="-128"/>
                <a:ea typeface="UD デジタル 教科書体 NK-B" panose="02020700000000000000" pitchFamily="18" charset="-128"/>
              </a:rPr>
              <a:t>　た　　　　もの</a:t>
            </a:r>
            <a:endParaRPr kumimoji="1" lang="en-US" altLang="ja-JP" sz="2400" b="1">
              <a:latin typeface="UD デジタル 教科書体 NK-B" panose="02020700000000000000" pitchFamily="18" charset="-128"/>
              <a:ea typeface="UD デジタル 教科書体 NK-B" panose="02020700000000000000" pitchFamily="18" charset="-128"/>
            </a:endParaRPr>
          </a:p>
          <a:p>
            <a:r>
              <a:rPr kumimoji="1" lang="ja-JP" altLang="en-US" sz="4400" b="1">
                <a:latin typeface="UD デジタル 教科書体 NK-B" panose="02020700000000000000" pitchFamily="18" charset="-128"/>
                <a:ea typeface="UD デジタル 教科書体 NK-B" panose="02020700000000000000" pitchFamily="18" charset="-128"/>
              </a:rPr>
              <a:t>食べ物です</a:t>
            </a:r>
          </a:p>
        </p:txBody>
      </p:sp>
      <p:pic>
        <p:nvPicPr>
          <p:cNvPr id="1026" name="Picture 2" descr="ご飯のイラスト">
            <a:extLst>
              <a:ext uri="{FF2B5EF4-FFF2-40B4-BE49-F238E27FC236}">
                <a16:creationId xmlns:a16="http://schemas.microsoft.com/office/drawing/2014/main" id="{0235113B-238D-45BA-8042-FEBA05B9C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4283" y="1842665"/>
            <a:ext cx="1685870" cy="1534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キャベツのイラスト（野菜）">
            <a:extLst>
              <a:ext uri="{FF2B5EF4-FFF2-40B4-BE49-F238E27FC236}">
                <a16:creationId xmlns:a16="http://schemas.microsoft.com/office/drawing/2014/main" id="{DDD5B0FA-FD23-4167-9F6C-94A9DB41D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0689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ニンジンのイラスト（野菜）">
            <a:extLst>
              <a:ext uri="{FF2B5EF4-FFF2-40B4-BE49-F238E27FC236}">
                <a16:creationId xmlns:a16="http://schemas.microsoft.com/office/drawing/2014/main" id="{05CF216C-75F7-4F41-A1F1-293D299D1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9597" y="4789187"/>
            <a:ext cx="1332604" cy="16251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マグロのイラスト（魚）">
            <a:extLst>
              <a:ext uri="{FF2B5EF4-FFF2-40B4-BE49-F238E27FC236}">
                <a16:creationId xmlns:a16="http://schemas.microsoft.com/office/drawing/2014/main" id="{DE40B9C4-6D7F-4DAD-8FDF-552608AB4C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7772" y="1829332"/>
            <a:ext cx="1990434" cy="1278301"/>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A77AAD87-6FAC-93B2-D747-4D6964AE275C}"/>
              </a:ext>
            </a:extLst>
          </p:cNvPr>
          <p:cNvPicPr>
            <a:picLocks noChangeAspect="1"/>
          </p:cNvPicPr>
          <p:nvPr/>
        </p:nvPicPr>
        <p:blipFill>
          <a:blip r:embed="rId7"/>
          <a:stretch>
            <a:fillRect/>
          </a:stretch>
        </p:blipFill>
        <p:spPr>
          <a:xfrm>
            <a:off x="7802321" y="2055222"/>
            <a:ext cx="1685870" cy="1212120"/>
          </a:xfrm>
          <a:prstGeom prst="rect">
            <a:avLst/>
          </a:prstGeom>
        </p:spPr>
      </p:pic>
      <p:pic>
        <p:nvPicPr>
          <p:cNvPr id="4" name="図 3">
            <a:extLst>
              <a:ext uri="{FF2B5EF4-FFF2-40B4-BE49-F238E27FC236}">
                <a16:creationId xmlns:a16="http://schemas.microsoft.com/office/drawing/2014/main" id="{0397FEDC-FB8C-410D-9094-D39411DD43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937" y="1842665"/>
            <a:ext cx="4140466" cy="4883089"/>
          </a:xfrm>
          <a:prstGeom prst="rect">
            <a:avLst/>
          </a:prstGeom>
        </p:spPr>
      </p:pic>
    </p:spTree>
    <p:extLst>
      <p:ext uri="{BB962C8B-B14F-4D97-AF65-F5344CB8AC3E}">
        <p14:creationId xmlns:p14="http://schemas.microsoft.com/office/powerpoint/2010/main" val="1303602481"/>
      </p:ext>
    </p:extLst>
  </p:cSld>
  <p:clrMapOvr>
    <a:masterClrMapping/>
  </p:clrMapOvr>
  <mc:AlternateContent xmlns:mc="http://schemas.openxmlformats.org/markup-compatibility/2006" xmlns:p14="http://schemas.microsoft.com/office/powerpoint/2010/main">
    <mc:Choice Requires="p14">
      <p:transition spd="slow" p14:dur="2000" advTm="13501"/>
    </mc:Choice>
    <mc:Fallback xmlns="">
      <p:transition spd="slow" advTm="135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コンテンツ プレースホルダー 2"/>
          <p:cNvSpPr>
            <a:spLocks noGrp="1"/>
          </p:cNvSpPr>
          <p:nvPr>
            <p:ph idx="1"/>
          </p:nvPr>
        </p:nvSpPr>
        <p:spPr/>
        <p:txBody>
          <a:bodyPr/>
          <a:lstStyle/>
          <a:p>
            <a:pPr marL="0" indent="0">
              <a:buNone/>
            </a:pPr>
            <a:endParaRPr kumimoji="1" lang="en-US" altLang="ja-JP"/>
          </a:p>
          <a:p>
            <a:pPr marL="0" indent="0">
              <a:buNone/>
            </a:pPr>
            <a:endParaRPr kumimoji="1" lang="ja-JP" altLang="en-US"/>
          </a:p>
        </p:txBody>
      </p:sp>
      <p:sp>
        <p:nvSpPr>
          <p:cNvPr id="6" name="コンテンツ プレースホルダー 2">
            <a:extLst>
              <a:ext uri="{FF2B5EF4-FFF2-40B4-BE49-F238E27FC236}">
                <a16:creationId xmlns:a16="http://schemas.microsoft.com/office/drawing/2014/main" id="{2A3DB4E0-22B1-4B40-B400-C1CB419EB6C0}"/>
              </a:ext>
            </a:extLst>
          </p:cNvPr>
          <p:cNvSpPr txBox="1"/>
          <p:nvPr/>
        </p:nvSpPr>
        <p:spPr>
          <a:xfrm>
            <a:off x="166771" y="2422942"/>
            <a:ext cx="3485857" cy="10060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a:latin typeface="HGP創英角ｺﾞｼｯｸUB" panose="020B0900000000000000" pitchFamily="50" charset="-128"/>
                <a:ea typeface="HGP創英角ｺﾞｼｯｸUB" panose="020B0900000000000000" pitchFamily="50" charset="-128"/>
              </a:rPr>
              <a:t>　　　　　</a:t>
            </a:r>
            <a:r>
              <a:rPr lang="ja-JP" altLang="en-US" sz="1600">
                <a:latin typeface="HGP創英角ｺﾞｼｯｸUB" panose="020B0900000000000000" pitchFamily="50" charset="-128"/>
                <a:ea typeface="HGP創英角ｺﾞｼｯｸUB" panose="020B0900000000000000" pitchFamily="50" charset="-128"/>
              </a:rPr>
              <a:t>　</a:t>
            </a:r>
            <a:endParaRPr lang="en-US" altLang="ja-JP" sz="1600">
              <a:latin typeface="HGP創英角ｺﾞｼｯｸUB" panose="020B0900000000000000" pitchFamily="50" charset="-128"/>
              <a:ea typeface="HGP創英角ｺﾞｼｯｸUB" panose="020B0900000000000000" pitchFamily="50" charset="-128"/>
            </a:endParaRPr>
          </a:p>
        </p:txBody>
      </p:sp>
      <p:sp>
        <p:nvSpPr>
          <p:cNvPr id="7" name="コンテンツ プレースホルダー 2">
            <a:extLst>
              <a:ext uri="{FF2B5EF4-FFF2-40B4-BE49-F238E27FC236}">
                <a16:creationId xmlns:a16="http://schemas.microsoft.com/office/drawing/2014/main" id="{A6A5BD08-5588-4347-B573-5068EC394850}"/>
              </a:ext>
            </a:extLst>
          </p:cNvPr>
          <p:cNvSpPr txBox="1"/>
          <p:nvPr/>
        </p:nvSpPr>
        <p:spPr>
          <a:xfrm>
            <a:off x="7051665" y="2365608"/>
            <a:ext cx="3485857" cy="10060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a:latin typeface="HGP創英角ｺﾞｼｯｸUB" panose="020B0900000000000000" pitchFamily="50" charset="-128"/>
                <a:ea typeface="HGP創英角ｺﾞｼｯｸUB" panose="020B0900000000000000" pitchFamily="50" charset="-128"/>
              </a:rPr>
              <a:t>　　　　　</a:t>
            </a:r>
            <a:r>
              <a:rPr lang="ja-JP" altLang="en-US" sz="1600">
                <a:latin typeface="HGP創英角ｺﾞｼｯｸUB" panose="020B0900000000000000" pitchFamily="50" charset="-128"/>
                <a:ea typeface="HGP創英角ｺﾞｼｯｸUB" panose="020B0900000000000000" pitchFamily="50" charset="-128"/>
              </a:rPr>
              <a:t>　 　　</a:t>
            </a:r>
            <a:endParaRPr lang="en-US" altLang="ja-JP" sz="1600">
              <a:latin typeface="HGP創英角ｺﾞｼｯｸUB" panose="020B0900000000000000" pitchFamily="50" charset="-128"/>
              <a:ea typeface="HGP創英角ｺﾞｼｯｸUB" panose="020B0900000000000000" pitchFamily="50" charset="-128"/>
            </a:endParaRPr>
          </a:p>
        </p:txBody>
      </p:sp>
      <p:sp>
        <p:nvSpPr>
          <p:cNvPr id="11" name="四角形: 角を丸くする 13">
            <a:extLst>
              <a:ext uri="{FF2B5EF4-FFF2-40B4-BE49-F238E27FC236}">
                <a16:creationId xmlns:a16="http://schemas.microsoft.com/office/drawing/2014/main" id="{6423BF49-8A50-AB7A-D2FA-33E318C6AA27}"/>
              </a:ext>
            </a:extLst>
          </p:cNvPr>
          <p:cNvSpPr/>
          <p:nvPr/>
        </p:nvSpPr>
        <p:spPr>
          <a:xfrm>
            <a:off x="2032496" y="250335"/>
            <a:ext cx="7979226" cy="1276632"/>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r>
              <a:rPr lang="ja-JP" altLang="en-US" sz="2400">
                <a:latin typeface="UD デジタル 教科書体 NK-B" panose="02020700000000000000" pitchFamily="18" charset="-128"/>
                <a:ea typeface="UD デジタル 教科書体 NK-B" panose="02020700000000000000" pitchFamily="18" charset="-128"/>
              </a:rPr>
              <a:t>　　　　　　　　　　　　　　　　　　　　　　　　　　た</a:t>
            </a:r>
            <a:endParaRPr lang="en-US" altLang="ja-JP" sz="2400">
              <a:latin typeface="UD デジタル 教科書体 NK-B" panose="02020700000000000000" pitchFamily="18" charset="-128"/>
              <a:ea typeface="UD デジタル 教科書体 NK-B" panose="02020700000000000000" pitchFamily="18" charset="-128"/>
            </a:endParaRPr>
          </a:p>
          <a:p>
            <a:r>
              <a:rPr lang="ja-JP" altLang="en-US" sz="5400">
                <a:latin typeface="UD デジタル 教科書体 NK-B" panose="02020700000000000000" pitchFamily="18" charset="-128"/>
                <a:ea typeface="UD デジタル 教科書体 NK-B" panose="02020700000000000000" pitchFamily="18" charset="-128"/>
              </a:rPr>
              <a:t>　　バランスよく食べる</a:t>
            </a:r>
            <a:r>
              <a:rPr lang="ja-JP" altLang="en-US" sz="2400">
                <a:latin typeface="UD デジタル 教科書体 NK-B" panose="02020700000000000000" pitchFamily="18" charset="-128"/>
                <a:ea typeface="UD デジタル 教科書体 NK-B" panose="02020700000000000000" pitchFamily="18" charset="-128"/>
              </a:rPr>
              <a:t>　</a:t>
            </a:r>
            <a:endParaRPr kumimoji="1" lang="en-US" altLang="ja-JP" sz="5400">
              <a:latin typeface="UD デジタル 教科書体 NK-B" panose="02020700000000000000" pitchFamily="18" charset="-128"/>
              <a:ea typeface="UD デジタル 教科書体 NK-B" panose="02020700000000000000" pitchFamily="18" charset="-128"/>
            </a:endParaRPr>
          </a:p>
        </p:txBody>
      </p:sp>
      <p:pic>
        <p:nvPicPr>
          <p:cNvPr id="8" name="図 7">
            <a:extLst>
              <a:ext uri="{FF2B5EF4-FFF2-40B4-BE49-F238E27FC236}">
                <a16:creationId xmlns:a16="http://schemas.microsoft.com/office/drawing/2014/main" id="{97921012-C101-4EE1-B682-C1DBACDC7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628" y="1509292"/>
            <a:ext cx="4455460" cy="5254579"/>
          </a:xfrm>
          <a:prstGeom prst="rect">
            <a:avLst/>
          </a:prstGeom>
        </p:spPr>
      </p:pic>
    </p:spTree>
    <p:extLst>
      <p:ext uri="{BB962C8B-B14F-4D97-AF65-F5344CB8AC3E}">
        <p14:creationId xmlns:p14="http://schemas.microsoft.com/office/powerpoint/2010/main" val="1293275769"/>
      </p:ext>
    </p:extLst>
  </p:cSld>
  <p:clrMapOvr>
    <a:masterClrMapping/>
  </p:clrMapOvr>
  <mc:AlternateContent xmlns:mc="http://schemas.openxmlformats.org/markup-compatibility/2006" xmlns:p14="http://schemas.microsoft.com/office/powerpoint/2010/main">
    <mc:Choice Requires="p14">
      <p:transition spd="slow" p14:dur="2000" advTm="5256"/>
    </mc:Choice>
    <mc:Fallback xmlns="">
      <p:transition spd="slow" advTm="52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コンテンツ プレースホルダー 2"/>
          <p:cNvSpPr>
            <a:spLocks noGrp="1"/>
          </p:cNvSpPr>
          <p:nvPr>
            <p:ph idx="1"/>
          </p:nvPr>
        </p:nvSpPr>
        <p:spPr/>
        <p:txBody>
          <a:bodyPr/>
          <a:lstStyle/>
          <a:p>
            <a:pPr marL="0" indent="0">
              <a:buNone/>
            </a:pPr>
            <a:r>
              <a:rPr kumimoji="1" lang="ja-JP" altLang="en-US"/>
              <a:t>　</a:t>
            </a:r>
            <a:endParaRPr kumimoji="1" lang="en-US" altLang="ja-JP"/>
          </a:p>
        </p:txBody>
      </p:sp>
      <p:sp>
        <p:nvSpPr>
          <p:cNvPr id="18" name="四角形: 角を丸くする 13">
            <a:extLst>
              <a:ext uri="{FF2B5EF4-FFF2-40B4-BE49-F238E27FC236}">
                <a16:creationId xmlns:a16="http://schemas.microsoft.com/office/drawing/2014/main" id="{E294851E-9C61-3585-EDF9-FB433DAA0E50}"/>
              </a:ext>
            </a:extLst>
          </p:cNvPr>
          <p:cNvSpPr/>
          <p:nvPr/>
        </p:nvSpPr>
        <p:spPr>
          <a:xfrm>
            <a:off x="2032496" y="250335"/>
            <a:ext cx="7979226" cy="1276632"/>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r>
              <a:rPr lang="ja-JP" altLang="en-US" sz="2400">
                <a:latin typeface="UD デジタル 教科書体 NK-B" panose="02020700000000000000" pitchFamily="18" charset="-128"/>
                <a:ea typeface="UD デジタル 教科書体 NK-B" panose="02020700000000000000" pitchFamily="18" charset="-128"/>
              </a:rPr>
              <a:t>　　　　　　　　　　　　　　　　　　　　　　　　　　た</a:t>
            </a:r>
            <a:endParaRPr lang="en-US" altLang="ja-JP" sz="2400">
              <a:latin typeface="UD デジタル 教科書体 NK-B" panose="02020700000000000000" pitchFamily="18" charset="-128"/>
              <a:ea typeface="UD デジタル 教科書体 NK-B" panose="02020700000000000000" pitchFamily="18" charset="-128"/>
            </a:endParaRPr>
          </a:p>
          <a:p>
            <a:r>
              <a:rPr lang="ja-JP" altLang="en-US" sz="5400">
                <a:latin typeface="UD デジタル 教科書体 NK-B" panose="02020700000000000000" pitchFamily="18" charset="-128"/>
                <a:ea typeface="UD デジタル 教科書体 NK-B" panose="02020700000000000000" pitchFamily="18" charset="-128"/>
              </a:rPr>
              <a:t>　　バランスよく食べる</a:t>
            </a:r>
            <a:r>
              <a:rPr lang="ja-JP" altLang="en-US" sz="2400">
                <a:latin typeface="UD デジタル 教科書体 NK-B" panose="02020700000000000000" pitchFamily="18" charset="-128"/>
                <a:ea typeface="UD デジタル 教科書体 NK-B" panose="02020700000000000000" pitchFamily="18" charset="-128"/>
              </a:rPr>
              <a:t>　</a:t>
            </a:r>
            <a:endParaRPr kumimoji="1" lang="en-US" altLang="ja-JP" sz="5400">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488220A6-23B8-4B13-B278-7F0300F3C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85334"/>
            <a:ext cx="4271682" cy="5472666"/>
          </a:xfrm>
          <a:prstGeom prst="rect">
            <a:avLst/>
          </a:prstGeom>
        </p:spPr>
      </p:pic>
      <p:pic>
        <p:nvPicPr>
          <p:cNvPr id="4" name="図 3">
            <a:extLst>
              <a:ext uri="{FF2B5EF4-FFF2-40B4-BE49-F238E27FC236}">
                <a16:creationId xmlns:a16="http://schemas.microsoft.com/office/drawing/2014/main" id="{E40835A6-7EFB-4663-9B16-FF4A0B9F5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642" y="1621948"/>
            <a:ext cx="5236052" cy="5236052"/>
          </a:xfrm>
          <a:prstGeom prst="rect">
            <a:avLst/>
          </a:prstGeom>
        </p:spPr>
      </p:pic>
    </p:spTree>
    <p:extLst>
      <p:ext uri="{BB962C8B-B14F-4D97-AF65-F5344CB8AC3E}">
        <p14:creationId xmlns:p14="http://schemas.microsoft.com/office/powerpoint/2010/main" val="8572605"/>
      </p:ext>
    </p:extLst>
  </p:cSld>
  <p:clrMapOvr>
    <a:masterClrMapping/>
  </p:clrMapOvr>
  <mc:AlternateContent xmlns:mc="http://schemas.openxmlformats.org/markup-compatibility/2006" xmlns:p14="http://schemas.microsoft.com/office/powerpoint/2010/main">
    <mc:Choice Requires="p14">
      <p:transition spd="slow" p14:dur="2000" advTm="5256"/>
    </mc:Choice>
    <mc:Fallback xmlns="">
      <p:transition spd="slow" advTm="52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 name="コンテンツ プレースホルダー 2"/>
          <p:cNvSpPr>
            <a:spLocks noGrp="1"/>
          </p:cNvSpPr>
          <p:nvPr>
            <p:ph idx="1"/>
          </p:nvPr>
        </p:nvSpPr>
        <p:spPr/>
        <p:txBody>
          <a:bodyPr/>
          <a:lstStyle/>
          <a:p>
            <a:pPr marL="0" indent="0">
              <a:buNone/>
            </a:pPr>
            <a:endParaRPr kumimoji="1" lang="en-US" altLang="ja-JP"/>
          </a:p>
          <a:p>
            <a:pPr marL="0" indent="0">
              <a:buNone/>
            </a:pPr>
            <a:endParaRPr kumimoji="1" lang="ja-JP" altLang="en-US"/>
          </a:p>
        </p:txBody>
      </p:sp>
      <p:sp>
        <p:nvSpPr>
          <p:cNvPr id="4" name="テキスト ボックス 3">
            <a:extLst>
              <a:ext uri="{FF2B5EF4-FFF2-40B4-BE49-F238E27FC236}">
                <a16:creationId xmlns:a16="http://schemas.microsoft.com/office/drawing/2014/main" id="{CE55A4B1-9FA7-49A8-95D0-37C301086FAB}"/>
              </a:ext>
            </a:extLst>
          </p:cNvPr>
          <p:cNvSpPr txBox="1"/>
          <p:nvPr/>
        </p:nvSpPr>
        <p:spPr>
          <a:xfrm>
            <a:off x="5186234" y="1753780"/>
            <a:ext cx="6318077" cy="1877437"/>
          </a:xfrm>
          <a:prstGeom prst="rect">
            <a:avLst/>
          </a:prstGeom>
          <a:noFill/>
        </p:spPr>
        <p:txBody>
          <a:bodyPr wrap="square" rtlCol="0">
            <a:spAutoFit/>
          </a:bodyPr>
          <a:lstStyle/>
          <a:p>
            <a:r>
              <a:rPr lang="ja-JP" altLang="en-US" sz="2000" b="1">
                <a:latin typeface="UD デジタル 教科書体 N-B" panose="02020700000000000000" pitchFamily="17" charset="-128"/>
                <a:ea typeface="UD デジタル 教科書体 N-B" panose="02020700000000000000" pitchFamily="17" charset="-128"/>
              </a:rPr>
              <a:t>　　　　　　　　　　　きゅうしょく  のこ</a:t>
            </a:r>
            <a:endParaRPr lang="en-US" altLang="ja-JP" sz="2000" b="1">
              <a:latin typeface="UD デジタル 教科書体 N-B" panose="02020700000000000000" pitchFamily="17" charset="-128"/>
              <a:ea typeface="UD デジタル 教科書体 N-B" panose="02020700000000000000" pitchFamily="17" charset="-128"/>
            </a:endParaRPr>
          </a:p>
          <a:p>
            <a:r>
              <a:rPr lang="ja-JP" altLang="en-US" sz="3600" b="1">
                <a:latin typeface="UD デジタル 教科書体 N-B" panose="02020700000000000000" pitchFamily="17" charset="-128"/>
                <a:ea typeface="UD デジタル 教科書体 N-B" panose="02020700000000000000" pitchFamily="17" charset="-128"/>
              </a:rPr>
              <a:t>バランスのよい給食を残さず</a:t>
            </a:r>
            <a:endParaRPr lang="en-US" altLang="ja-JP" sz="3600" b="1">
              <a:latin typeface="UD デジタル 教科書体 N-B" panose="02020700000000000000" pitchFamily="17" charset="-128"/>
              <a:ea typeface="UD デジタル 教科書体 N-B" panose="02020700000000000000" pitchFamily="17" charset="-128"/>
            </a:endParaRPr>
          </a:p>
          <a:p>
            <a:r>
              <a:rPr lang="ja-JP" altLang="en-US" sz="2000" b="1">
                <a:latin typeface="UD デジタル 教科書体 N-B" panose="02020700000000000000" pitchFamily="17" charset="-128"/>
                <a:ea typeface="UD デジタル 教科書体 N-B" panose="02020700000000000000" pitchFamily="17" charset="-128"/>
              </a:rPr>
              <a:t> た</a:t>
            </a:r>
            <a:endParaRPr lang="en-US" altLang="ja-JP" sz="2000" b="1">
              <a:latin typeface="UD デジタル 教科書体 N-B" panose="02020700000000000000" pitchFamily="17" charset="-128"/>
              <a:ea typeface="UD デジタル 教科書体 N-B" panose="02020700000000000000" pitchFamily="17" charset="-128"/>
            </a:endParaRPr>
          </a:p>
          <a:p>
            <a:r>
              <a:rPr lang="ja-JP" altLang="en-US" sz="3600" b="1">
                <a:latin typeface="UD デジタル 教科書体 N-B" panose="02020700000000000000" pitchFamily="17" charset="-128"/>
                <a:ea typeface="UD デジタル 教科書体 N-B" panose="02020700000000000000" pitchFamily="17" charset="-128"/>
              </a:rPr>
              <a:t>食べましょう</a:t>
            </a:r>
            <a:endParaRPr kumimoji="1" lang="ja-JP" altLang="en-US" sz="3600" b="1">
              <a:latin typeface="UD デジタル 教科書体 N-B" panose="02020700000000000000" pitchFamily="17" charset="-128"/>
              <a:ea typeface="UD デジタル 教科書体 N-B" panose="02020700000000000000" pitchFamily="17" charset="-128"/>
            </a:endParaRPr>
          </a:p>
        </p:txBody>
      </p:sp>
      <p:pic>
        <p:nvPicPr>
          <p:cNvPr id="3" name="図 2">
            <a:extLst>
              <a:ext uri="{FF2B5EF4-FFF2-40B4-BE49-F238E27FC236}">
                <a16:creationId xmlns:a16="http://schemas.microsoft.com/office/drawing/2014/main" id="{4F48D1B2-CDD8-48FD-917A-4837B61C833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92374" y="3631216"/>
            <a:ext cx="4098683" cy="3060909"/>
          </a:xfrm>
          <a:prstGeom prst="rect">
            <a:avLst/>
          </a:prstGeom>
        </p:spPr>
      </p:pic>
      <p:sp>
        <p:nvSpPr>
          <p:cNvPr id="2" name="四角形: 角を丸くする 4">
            <a:extLst>
              <a:ext uri="{FF2B5EF4-FFF2-40B4-BE49-F238E27FC236}">
                <a16:creationId xmlns:a16="http://schemas.microsoft.com/office/drawing/2014/main" id="{9ACA6D3F-B7A0-2B96-56F8-AC7149B4F1A5}"/>
              </a:ext>
            </a:extLst>
          </p:cNvPr>
          <p:cNvSpPr/>
          <p:nvPr/>
        </p:nvSpPr>
        <p:spPr>
          <a:xfrm>
            <a:off x="838200" y="350479"/>
            <a:ext cx="10515600"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a:latin typeface="HGP創英角ｺﾞｼｯｸUB" panose="020B0900000000000000" pitchFamily="50" charset="-128"/>
                <a:ea typeface="HGP創英角ｺﾞｼｯｸUB" panose="020B0900000000000000" pitchFamily="50" charset="-128"/>
              </a:rPr>
              <a:t>　　　　　　　　　　　　</a:t>
            </a:r>
            <a:endParaRPr lang="en-US" altLang="ja-JP" sz="4400">
              <a:latin typeface="HGP創英角ｺﾞｼｯｸUB" panose="020B0900000000000000" pitchFamily="50" charset="-128"/>
              <a:ea typeface="HGP創英角ｺﾞｼｯｸUB" panose="020B0900000000000000" pitchFamily="50" charset="-128"/>
            </a:endParaRPr>
          </a:p>
          <a:p>
            <a:r>
              <a:rPr kumimoji="1" lang="ja-JP" altLang="en-US" sz="2800">
                <a:latin typeface="UD デジタル 教科書体 NK-B" panose="02020700000000000000" pitchFamily="18" charset="-128"/>
                <a:ea typeface="UD デジタル 教科書体 NK-B" panose="02020700000000000000" pitchFamily="18" charset="-128"/>
              </a:rPr>
              <a:t>　　　　　　　　　　</a:t>
            </a:r>
            <a:endParaRPr kumimoji="1" lang="en-US" altLang="ja-JP" sz="2400">
              <a:latin typeface="UD デジタル 教科書体 NK-B" panose="02020700000000000000" pitchFamily="18" charset="-128"/>
              <a:ea typeface="UD デジタル 教科書体 NK-B" panose="02020700000000000000" pitchFamily="18" charset="-128"/>
            </a:endParaRPr>
          </a:p>
          <a:p>
            <a:r>
              <a:rPr lang="ja-JP" altLang="en-US" sz="2400">
                <a:latin typeface="UD デジタル 教科書体 N-B"/>
                <a:ea typeface="UD デジタル 教科書体 N-B"/>
              </a:rPr>
              <a:t>　　いま　　た　　かた　　わたし　　　　　からだ</a:t>
            </a:r>
            <a:endParaRPr lang="en-US" altLang="ja-JP" sz="2400">
              <a:latin typeface="UD デジタル 教科書体 N-B"/>
              <a:ea typeface="UD デジタル 教科書体 N-B"/>
            </a:endParaRPr>
          </a:p>
          <a:p>
            <a:r>
              <a:rPr lang="ja-JP" altLang="en-US" sz="4400">
                <a:latin typeface="UD デジタル 教科書体 N-B"/>
                <a:ea typeface="UD デジタル 教科書体 N-B"/>
              </a:rPr>
              <a:t>　今の食べ方が 私たちの体をつくる！</a:t>
            </a:r>
            <a:endParaRPr lang="en-US" altLang="ja-JP" sz="4400">
              <a:latin typeface="UD デジタル 教科書体 N-B"/>
              <a:ea typeface="UD デジタル 教科書体 N-B"/>
            </a:endParaRPr>
          </a:p>
          <a:p>
            <a:r>
              <a:rPr lang="ja-JP" altLang="en-US" sz="4400">
                <a:latin typeface="UD デジタル 教科書体 N-B"/>
                <a:ea typeface="UD デジタル 教科書体 N-B"/>
              </a:rPr>
              <a:t>　　　　　　　　</a:t>
            </a:r>
            <a:endParaRPr lang="en-US" altLang="ja-JP" sz="4400">
              <a:latin typeface="UD デジタル 教科書体 N-B"/>
              <a:ea typeface="UD デジタル 教科書体 N-B"/>
            </a:endParaRPr>
          </a:p>
        </p:txBody>
      </p:sp>
      <p:pic>
        <p:nvPicPr>
          <p:cNvPr id="7" name="図 6">
            <a:extLst>
              <a:ext uri="{FF2B5EF4-FFF2-40B4-BE49-F238E27FC236}">
                <a16:creationId xmlns:a16="http://schemas.microsoft.com/office/drawing/2014/main" id="{7DC27EBA-F5C0-4146-BF95-56AB67559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792" y="1741495"/>
            <a:ext cx="4338384" cy="5116505"/>
          </a:xfrm>
          <a:prstGeom prst="rect">
            <a:avLst/>
          </a:prstGeom>
        </p:spPr>
      </p:pic>
    </p:spTree>
    <p:extLst>
      <p:ext uri="{BB962C8B-B14F-4D97-AF65-F5344CB8AC3E}">
        <p14:creationId xmlns:p14="http://schemas.microsoft.com/office/powerpoint/2010/main" val="1338420597"/>
      </p:ext>
    </p:extLst>
  </p:cSld>
  <p:clrMapOvr>
    <a:masterClrMapping/>
  </p:clrMapOvr>
  <mc:AlternateContent xmlns:mc="http://schemas.openxmlformats.org/markup-compatibility/2006" xmlns:p14="http://schemas.microsoft.com/office/powerpoint/2010/main">
    <mc:Choice Requires="p14">
      <p:transition spd="slow" p14:dur="2000" advTm="20306"/>
    </mc:Choice>
    <mc:Fallback xmlns="">
      <p:transition spd="slow" advTm="20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 name="四角形: 角を丸くする 13"/>
          <p:cNvSpPr/>
          <p:nvPr/>
        </p:nvSpPr>
        <p:spPr>
          <a:xfrm>
            <a:off x="1286435" y="342419"/>
            <a:ext cx="10146985" cy="1538150"/>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r>
              <a:rPr lang="ja-JP" altLang="en-US" sz="2400">
                <a:latin typeface="UD デジタル 教科書体 NK-B" panose="02020700000000000000" pitchFamily="18" charset="-128"/>
                <a:ea typeface="UD デジタル 教科書体 NK-B" panose="02020700000000000000" pitchFamily="18" charset="-128"/>
              </a:rPr>
              <a:t>　　　　　　　　　　　　　　　　　　　　　　　　　　　　おとな</a:t>
            </a:r>
            <a:endParaRPr lang="en-US" altLang="ja-JP" sz="2400">
              <a:latin typeface="UD デジタル 教科書体 NK-B" panose="02020700000000000000" pitchFamily="18" charset="-128"/>
              <a:ea typeface="UD デジタル 教科書体 NK-B" panose="02020700000000000000" pitchFamily="18" charset="-128"/>
            </a:endParaRPr>
          </a:p>
          <a:p>
            <a:r>
              <a:rPr lang="ja-JP" altLang="en-US" sz="5400">
                <a:latin typeface="UD デジタル 教科書体 NK-B" panose="02020700000000000000" pitchFamily="18" charset="-128"/>
                <a:ea typeface="UD デジタル 教科書体 NK-B" panose="02020700000000000000" pitchFamily="18" charset="-128"/>
              </a:rPr>
              <a:t>みんなはどんな大人になりたい？</a:t>
            </a:r>
            <a:endParaRPr kumimoji="1" lang="en-US" altLang="ja-JP" sz="5400">
              <a:latin typeface="UD デジタル 教科書体 NK-B" panose="02020700000000000000" pitchFamily="18" charset="-128"/>
              <a:ea typeface="UD デジタル 教科書体 NK-B" panose="02020700000000000000" pitchFamily="18" charset="-128"/>
            </a:endParaRPr>
          </a:p>
        </p:txBody>
      </p:sp>
      <p:pic>
        <p:nvPicPr>
          <p:cNvPr id="4" name="図 3">
            <a:extLst>
              <a:ext uri="{FF2B5EF4-FFF2-40B4-BE49-F238E27FC236}">
                <a16:creationId xmlns:a16="http://schemas.microsoft.com/office/drawing/2014/main" id="{40D7BF7E-930A-B298-42F6-33B36B7C0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70" y="2310636"/>
            <a:ext cx="3454135" cy="4022282"/>
          </a:xfrm>
          <a:prstGeom prst="rect">
            <a:avLst/>
          </a:prstGeom>
        </p:spPr>
      </p:pic>
      <p:pic>
        <p:nvPicPr>
          <p:cNvPr id="7" name="図 6">
            <a:extLst>
              <a:ext uri="{FF2B5EF4-FFF2-40B4-BE49-F238E27FC236}">
                <a16:creationId xmlns:a16="http://schemas.microsoft.com/office/drawing/2014/main" id="{A6AF6AC6-F4B0-83BE-B000-EE8B2C626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951" y="2224960"/>
            <a:ext cx="4698750" cy="4193635"/>
          </a:xfrm>
          <a:prstGeom prst="rect">
            <a:avLst/>
          </a:prstGeom>
        </p:spPr>
      </p:pic>
    </p:spTree>
    <p:extLst>
      <p:ext uri="{BB962C8B-B14F-4D97-AF65-F5344CB8AC3E}">
        <p14:creationId xmlns:p14="http://schemas.microsoft.com/office/powerpoint/2010/main" val="3859357234"/>
      </p:ext>
    </p:extLst>
  </p:cSld>
  <p:clrMapOvr>
    <a:masterClrMapping/>
  </p:clrMapOvr>
  <mc:AlternateContent xmlns:mc="http://schemas.openxmlformats.org/markup-compatibility/2006" xmlns:p14="http://schemas.microsoft.com/office/powerpoint/2010/main">
    <mc:Choice Requires="p14">
      <p:transition p14:dur="0" advTm="30947"/>
    </mc:Choice>
    <mc:Fallback xmlns="">
      <p:transition advTm="309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3">
            <a:extLst>
              <a:ext uri="{FF2B5EF4-FFF2-40B4-BE49-F238E27FC236}">
                <a16:creationId xmlns:a16="http://schemas.microsoft.com/office/drawing/2014/main" id="{54B02D26-F3EA-6EB3-FE9B-C294FA351F1A}"/>
              </a:ext>
            </a:extLst>
          </p:cNvPr>
          <p:cNvSpPr/>
          <p:nvPr/>
        </p:nvSpPr>
        <p:spPr>
          <a:xfrm>
            <a:off x="603883" y="484256"/>
            <a:ext cx="11023341" cy="1622450"/>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r>
              <a:rPr lang="ja-JP" altLang="en-US" sz="2400">
                <a:latin typeface="UD デジタル 教科書体 NK-B" panose="02020700000000000000" pitchFamily="18" charset="-128"/>
                <a:ea typeface="UD デジタル 教科書体 NK-B" panose="02020700000000000000" pitchFamily="18" charset="-128"/>
              </a:rPr>
              <a:t>　　　　　　　　　　　　　　　　　　　　　　　　　　　　</a:t>
            </a:r>
            <a:endParaRPr lang="en-US" altLang="ja-JP" sz="2400">
              <a:latin typeface="UD デジタル 教科書体 NK-B" panose="02020700000000000000" pitchFamily="18" charset="-128"/>
              <a:ea typeface="UD デジタル 教科書体 NK-B" panose="02020700000000000000" pitchFamily="18" charset="-128"/>
            </a:endParaRPr>
          </a:p>
        </p:txBody>
      </p:sp>
      <p:sp>
        <p:nvSpPr>
          <p:cNvPr id="1219" name="コンテンツ プレースホルダー 2"/>
          <p:cNvSpPr>
            <a:spLocks noGrp="1"/>
          </p:cNvSpPr>
          <p:nvPr>
            <p:ph idx="1"/>
          </p:nvPr>
        </p:nvSpPr>
        <p:spPr/>
        <p:txBody>
          <a:bodyPr/>
          <a:lstStyle/>
          <a:p>
            <a:pPr marL="0" indent="0">
              <a:buNone/>
            </a:pPr>
            <a:endParaRPr kumimoji="1" lang="en-US" altLang="ja-JP"/>
          </a:p>
          <a:p>
            <a:pPr marL="0" indent="0">
              <a:buNone/>
            </a:pPr>
            <a:endParaRPr kumimoji="1" lang="ja-JP" altLang="en-US"/>
          </a:p>
        </p:txBody>
      </p:sp>
      <p:sp>
        <p:nvSpPr>
          <p:cNvPr id="3" name="タイトル 1">
            <a:extLst>
              <a:ext uri="{FF2B5EF4-FFF2-40B4-BE49-F238E27FC236}">
                <a16:creationId xmlns:a16="http://schemas.microsoft.com/office/drawing/2014/main" id="{6E7F199A-B758-6DAF-6482-8923DBDD25F5}"/>
              </a:ext>
            </a:extLst>
          </p:cNvPr>
          <p:cNvSpPr txBox="1">
            <a:spLocks/>
          </p:cNvSpPr>
          <p:nvPr/>
        </p:nvSpPr>
        <p:spPr>
          <a:xfrm>
            <a:off x="838200" y="681037"/>
            <a:ext cx="10613066" cy="129636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000">
                <a:solidFill>
                  <a:sysClr val="windowText" lastClr="000000"/>
                </a:solidFill>
                <a:latin typeface="UD デジタル 教科書体 NK-B" panose="02020700000000000000" pitchFamily="18" charset="-128"/>
                <a:ea typeface="UD デジタル 教科書体 NK-B" panose="02020700000000000000" pitchFamily="18" charset="-128"/>
              </a:rPr>
              <a:t>いま　　　　　た　　　　   かた　   　しょうらい　　　 わたし　　　　   　　    　　けんこう　　　  　き</a:t>
            </a:r>
            <a:endParaRPr lang="en-US" altLang="ja-JP" sz="200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a:solidFill>
                  <a:sysClr val="windowText" lastClr="000000"/>
                </a:solidFill>
                <a:latin typeface="UD デジタル 教科書体 NK-B" panose="02020700000000000000" pitchFamily="18" charset="-128"/>
                <a:ea typeface="UD デジタル 教科書体 NK-B" panose="02020700000000000000" pitchFamily="18" charset="-128"/>
              </a:rPr>
              <a:t>今の食べ方で将来の私たちの健康が決まる！</a:t>
            </a:r>
            <a:endParaRPr kumimoji="1" lang="ja-JP" altLang="en-US" b="0" i="0" u="none" strike="noStrike" kern="1200" cap="none" spc="0" normalizeH="0" baseline="0" noProof="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33FD63DE-B60C-90E5-A1B4-8F9F6C771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80051"/>
            <a:ext cx="5241579" cy="3742487"/>
          </a:xfrm>
          <a:prstGeom prst="rect">
            <a:avLst/>
          </a:prstGeom>
        </p:spPr>
      </p:pic>
      <p:pic>
        <p:nvPicPr>
          <p:cNvPr id="8" name="図 7">
            <a:extLst>
              <a:ext uri="{FF2B5EF4-FFF2-40B4-BE49-F238E27FC236}">
                <a16:creationId xmlns:a16="http://schemas.microsoft.com/office/drawing/2014/main" id="{6421DE99-3365-0EA5-CAC9-807DD846AC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21" y="2569908"/>
            <a:ext cx="4530339" cy="4177980"/>
          </a:xfrm>
          <a:prstGeom prst="rect">
            <a:avLst/>
          </a:prstGeom>
        </p:spPr>
      </p:pic>
    </p:spTree>
    <p:extLst>
      <p:ext uri="{BB962C8B-B14F-4D97-AF65-F5344CB8AC3E}">
        <p14:creationId xmlns:p14="http://schemas.microsoft.com/office/powerpoint/2010/main" val="1129731141"/>
      </p:ext>
    </p:extLst>
  </p:cSld>
  <p:clrMapOvr>
    <a:masterClrMapping/>
  </p:clrMapOvr>
  <mc:AlternateContent xmlns:mc="http://schemas.openxmlformats.org/markup-compatibility/2006" xmlns:p14="http://schemas.microsoft.com/office/powerpoint/2010/main">
    <mc:Choice Requires="p14">
      <p:transition spd="slow" p14:dur="2000" advTm="16463"/>
    </mc:Choice>
    <mc:Fallback xmlns="">
      <p:transition spd="slow" advTm="16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0ce15d-0250-4130-ba69-03264b3b398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39E79DB2E5DA84BAE9D95878C1500FE" ma:contentTypeVersion="9" ma:contentTypeDescription="新しいドキュメントを作成します。" ma:contentTypeScope="" ma:versionID="e3823114d370087e1a524ed8baee0812">
  <xsd:schema xmlns:xsd="http://www.w3.org/2001/XMLSchema" xmlns:xs="http://www.w3.org/2001/XMLSchema" xmlns:p="http://schemas.microsoft.com/office/2006/metadata/properties" xmlns:ns2="330ce15d-0250-4130-ba69-03264b3b3989" targetNamespace="http://schemas.microsoft.com/office/2006/metadata/properties" ma:root="true" ma:fieldsID="e68b0ae4d02667db6896052f75b8dc30" ns2:_="">
    <xsd:import namespace="330ce15d-0250-4130-ba69-03264b3b39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ce15d-0250-4130-ba69-03264b3b3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b3b19bc-1084-4a18-a100-b5024c7dcffc"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44D651-46B2-4638-9969-21C96901AAC5}">
  <ds:schemaRef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330ce15d-0250-4130-ba69-03264b3b3989"/>
    <ds:schemaRef ds:uri="http://purl.org/dc/dcmitype/"/>
  </ds:schemaRefs>
</ds:datastoreItem>
</file>

<file path=customXml/itemProps2.xml><?xml version="1.0" encoding="utf-8"?>
<ds:datastoreItem xmlns:ds="http://schemas.openxmlformats.org/officeDocument/2006/customXml" ds:itemID="{873D9F2B-D6AC-4460-A683-4D2C76AD2DDE}">
  <ds:schemaRefs>
    <ds:schemaRef ds:uri="http://schemas.microsoft.com/sharepoint/v3/contenttype/forms"/>
  </ds:schemaRefs>
</ds:datastoreItem>
</file>

<file path=customXml/itemProps3.xml><?xml version="1.0" encoding="utf-8"?>
<ds:datastoreItem xmlns:ds="http://schemas.openxmlformats.org/officeDocument/2006/customXml" ds:itemID="{17D9458B-4647-4047-B44C-B23223DE07A4}">
  <ds:schemaRefs>
    <ds:schemaRef ds:uri="330ce15d-0250-4130-ba69-03264b3b39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TotalTime>
  <Words>498</Words>
  <Application>Microsoft Office PowerPoint</Application>
  <PresentationFormat>ワイド画面</PresentationFormat>
  <Paragraphs>70</Paragraphs>
  <Slides>10</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HGP創英角ｺﾞｼｯｸUB</vt:lpstr>
      <vt:lpstr>UD デジタル 教科書体 N-B</vt:lpstr>
      <vt:lpstr>UD デジタル 教科書体 NK-B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齊藤 ゆう子</dc:creator>
  <cp:lastModifiedBy>越路小学校</cp:lastModifiedBy>
  <cp:revision>7</cp:revision>
  <cp:lastPrinted>2025-12-09T09:03:16Z</cp:lastPrinted>
  <dcterms:created xsi:type="dcterms:W3CDTF">2024-12-06T05:00:25Z</dcterms:created>
  <dcterms:modified xsi:type="dcterms:W3CDTF">2025-12-15T05:53:27Z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0x010100A39E79DB2E5DA84BAE9D95878C1500FE</vt:lpwstr>
  </property>
  <property fmtid="{D5CDD505-2E9C-101B-9397-08002B2CF9AE}" pid="3" name="MediaServiceImageTags">
    <vt:lpwstr/>
  </property>
</Properties>
</file>