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19"/>
  </p:notesMasterIdLst>
  <p:sldIdLst>
    <p:sldId id="297" r:id="rId7"/>
    <p:sldId id="302" r:id="rId8"/>
    <p:sldId id="257" r:id="rId9"/>
    <p:sldId id="287" r:id="rId10"/>
    <p:sldId id="276" r:id="rId11"/>
    <p:sldId id="303" r:id="rId12"/>
    <p:sldId id="295" r:id="rId13"/>
    <p:sldId id="304" r:id="rId14"/>
    <p:sldId id="294" r:id="rId15"/>
    <p:sldId id="283" r:id="rId16"/>
    <p:sldId id="299" r:id="rId17"/>
    <p:sldId id="301" r:id="rId1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p:restoredTop sz="87120"/>
  </p:normalViewPr>
  <p:slideViewPr>
    <p:cSldViewPr snapToGrid="0">
      <p:cViewPr varScale="1">
        <p:scale>
          <a:sx n="72" d="100"/>
          <a:sy n="72" d="100"/>
        </p:scale>
        <p:origin x="107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0"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1251"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CF750A8-C828-40F9-BEBD-C7F52BAB60B6}" type="datetimeFigureOut">
              <a:rPr kumimoji="1" lang="ja-JP" altLang="en-US" smtClean="0"/>
              <a:t>2025/12/15</a:t>
            </a:fld>
            <a:endParaRPr kumimoji="1" lang="ja-JP" altLang="en-US"/>
          </a:p>
        </p:txBody>
      </p:sp>
      <p:sp>
        <p:nvSpPr>
          <p:cNvPr id="1252"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1253"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54"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1255"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3C0B8FA-A17E-4E4A-B3CE-B103FBD70066}" type="slidenum">
              <a:rPr kumimoji="1" lang="ja-JP" altLang="en-US" smtClean="0"/>
              <a:t>‹#›</a:t>
            </a:fld>
            <a:endParaRPr kumimoji="1" lang="ja-JP" altLang="en-US"/>
          </a:p>
        </p:txBody>
      </p:sp>
    </p:spTree>
    <p:extLst>
      <p:ext uri="{BB962C8B-B14F-4D97-AF65-F5344CB8AC3E}">
        <p14:creationId xmlns:p14="http://schemas.microsoft.com/office/powerpoint/2010/main" val="3265170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スライド イメージ プレースホルダー 1"/>
          <p:cNvSpPr>
            <a:spLocks noGrp="1" noRot="1" noChangeAspect="1"/>
          </p:cNvSpPr>
          <p:nvPr>
            <p:ph type="sldImg"/>
          </p:nvPr>
        </p:nvSpPr>
        <p:spPr/>
      </p:sp>
      <p:sp>
        <p:nvSpPr>
          <p:cNvPr id="1261" name="ノート プレースホルダー 2"/>
          <p:cNvSpPr>
            <a:spLocks noGrp="1"/>
          </p:cNvSpPr>
          <p:nvPr>
            <p:ph type="body" idx="1"/>
          </p:nvPr>
        </p:nvSpPr>
        <p:spPr/>
        <p:txBody>
          <a:bodyPr/>
          <a:lstStyle/>
          <a:p>
            <a:r>
              <a:rPr kumimoji="1" lang="ja-JP" altLang="en-US"/>
              <a:t>●</a:t>
            </a:r>
            <a:endParaRPr kumimoji="1" lang="ja-JP" altLang="en-US" dirty="0"/>
          </a:p>
        </p:txBody>
      </p:sp>
      <p:sp>
        <p:nvSpPr>
          <p:cNvPr id="1262" name="スライド番号プレースホルダー 3"/>
          <p:cNvSpPr>
            <a:spLocks noGrp="1"/>
          </p:cNvSpPr>
          <p:nvPr>
            <p:ph type="sldNum" sz="quarter" idx="5"/>
          </p:nvPr>
        </p:nvSpPr>
        <p:spPr/>
        <p:txBody>
          <a:bodyPr/>
          <a:lstStyle/>
          <a:p>
            <a:fld id="{53C0B8FA-A17E-4E4A-B3CE-B103FBD70066}" type="slidenum">
              <a:rPr kumimoji="1" lang="ja-JP" altLang="en-US" smtClean="0"/>
              <a:t>1</a:t>
            </a:fld>
            <a:endParaRPr kumimoji="1" lang="ja-JP" altLang="en-US"/>
          </a:p>
        </p:txBody>
      </p:sp>
    </p:spTree>
    <p:extLst>
      <p:ext uri="{BB962C8B-B14F-4D97-AF65-F5344CB8AC3E}">
        <p14:creationId xmlns:p14="http://schemas.microsoft.com/office/powerpoint/2010/main" val="423163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 name="スライド イメージ プレースホルダー 1"/>
          <p:cNvSpPr>
            <a:spLocks noGrp="1" noRot="1" noChangeAspect="1"/>
          </p:cNvSpPr>
          <p:nvPr>
            <p:ph type="sldImg"/>
          </p:nvPr>
        </p:nvSpPr>
        <p:spPr/>
      </p:sp>
      <p:sp>
        <p:nvSpPr>
          <p:cNvPr id="1357" name="ノート プレースホルダー 2"/>
          <p:cNvSpPr>
            <a:spLocks noGrp="1"/>
          </p:cNvSpPr>
          <p:nvPr>
            <p:ph type="body" idx="1"/>
          </p:nvPr>
        </p:nvSpPr>
        <p:spPr/>
        <p:txBody>
          <a:bodyPr/>
          <a:lstStyle/>
          <a:p>
            <a:r>
              <a:rPr kumimoji="1" lang="ja-JP" altLang="en-US"/>
              <a:t>栄養教諭の○○先生や調理員さんは、調理法や味付けを変えて●みんなが苦手な食べ物に挑戦できるよう工夫して作っています。●</a:t>
            </a:r>
            <a:endParaRPr kumimoji="1" lang="en-US" altLang="ja-JP" dirty="0"/>
          </a:p>
        </p:txBody>
      </p:sp>
      <p:sp>
        <p:nvSpPr>
          <p:cNvPr id="1358" name="スライド番号プレースホルダー 3"/>
          <p:cNvSpPr>
            <a:spLocks noGrp="1"/>
          </p:cNvSpPr>
          <p:nvPr>
            <p:ph type="sldNum" sz="quarter" idx="5"/>
          </p:nvPr>
        </p:nvSpPr>
        <p:spPr/>
        <p:txBody>
          <a:bodyPr/>
          <a:lstStyle/>
          <a:p>
            <a:fld id="{C870C29B-27D9-472E-8B2A-3E680F49245B}" type="slidenum">
              <a:rPr kumimoji="1" lang="ja-JP" altLang="en-US" smtClean="0"/>
              <a:t>10</a:t>
            </a:fld>
            <a:endParaRPr kumimoji="1" lang="ja-JP" altLang="en-US"/>
          </a:p>
        </p:txBody>
      </p:sp>
    </p:spTree>
    <p:extLst>
      <p:ext uri="{BB962C8B-B14F-4D97-AF65-F5344CB8AC3E}">
        <p14:creationId xmlns:p14="http://schemas.microsoft.com/office/powerpoint/2010/main" val="905893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 name="スライド イメージ プレースホルダー 1"/>
          <p:cNvSpPr>
            <a:spLocks noGrp="1" noRot="1" noChangeAspect="1"/>
          </p:cNvSpPr>
          <p:nvPr>
            <p:ph type="sldImg"/>
          </p:nvPr>
        </p:nvSpPr>
        <p:spPr/>
      </p:sp>
      <p:sp>
        <p:nvSpPr>
          <p:cNvPr id="1372" name="ノート プレースホルダー 2"/>
          <p:cNvSpPr>
            <a:spLocks noGrp="1"/>
          </p:cNvSpPr>
          <p:nvPr>
            <p:ph type="body" idx="1"/>
          </p:nvPr>
        </p:nvSpPr>
        <p:spPr/>
        <p:txBody>
          <a:bodyPr/>
          <a:lstStyle/>
          <a:p>
            <a:r>
              <a:rPr kumimoji="1" lang="ja-JP" altLang="en-US" dirty="0"/>
              <a:t>ここで、みんなに苦手なものをどうしたら食べられるようになったかきいてみました。●美味しいと思って食べる●他のものと一緒に食べる●先に食べる。みなさんは、他にどんな作戦を思いつきますか。自分なら、どうやって挑戦してみますか。●</a:t>
            </a:r>
            <a:endParaRPr kumimoji="1" lang="en-US" altLang="ja-JP" dirty="0"/>
          </a:p>
        </p:txBody>
      </p:sp>
      <p:sp>
        <p:nvSpPr>
          <p:cNvPr id="1373" name="スライド番号プレースホルダー 3"/>
          <p:cNvSpPr>
            <a:spLocks noGrp="1"/>
          </p:cNvSpPr>
          <p:nvPr>
            <p:ph type="sldNum" sz="quarter" idx="5"/>
          </p:nvPr>
        </p:nvSpPr>
        <p:spPr/>
        <p:txBody>
          <a:bodyPr/>
          <a:lstStyle/>
          <a:p>
            <a:fld id="{C870C29B-27D9-472E-8B2A-3E680F49245B}" type="slidenum">
              <a:rPr kumimoji="1" lang="ja-JP" altLang="en-US" smtClean="0"/>
              <a:t>11</a:t>
            </a:fld>
            <a:endParaRPr kumimoji="1" lang="ja-JP" altLang="en-US"/>
          </a:p>
        </p:txBody>
      </p:sp>
    </p:spTree>
    <p:extLst>
      <p:ext uri="{BB962C8B-B14F-4D97-AF65-F5344CB8AC3E}">
        <p14:creationId xmlns:p14="http://schemas.microsoft.com/office/powerpoint/2010/main" val="467277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スライド イメージ プレースホルダー 1"/>
          <p:cNvSpPr>
            <a:spLocks noGrp="1" noRot="1" noChangeAspect="1"/>
          </p:cNvSpPr>
          <p:nvPr>
            <p:ph type="sldImg"/>
          </p:nvPr>
        </p:nvSpPr>
        <p:spPr/>
      </p:sp>
      <p:sp>
        <p:nvSpPr>
          <p:cNvPr id="1381" name="ノート プレースホルダー 2"/>
          <p:cNvSpPr>
            <a:spLocks noGrp="1"/>
          </p:cNvSpPr>
          <p:nvPr>
            <p:ph type="body" idx="1"/>
          </p:nvPr>
        </p:nvSpPr>
        <p:spPr/>
        <p:txBody>
          <a:bodyPr/>
          <a:lstStyle/>
          <a:p>
            <a:r>
              <a:rPr kumimoji="1" lang="ja-JP" altLang="en-US"/>
              <a:t>いろいろな食べ物や料理を楽しむ</a:t>
            </a:r>
            <a:r>
              <a:rPr kumimoji="1" lang="ja-JP" altLang="en-US" dirty="0"/>
              <a:t>ため</a:t>
            </a:r>
            <a:r>
              <a:rPr kumimoji="1" lang="ja-JP" altLang="en-US"/>
              <a:t>にも●苦手な食べ物にも挑戦して、いろいろなものが食べられるようになるとよいですね。</a:t>
            </a:r>
            <a:endParaRPr kumimoji="1" lang="en-US" altLang="ja-JP" dirty="0"/>
          </a:p>
        </p:txBody>
      </p:sp>
      <p:sp>
        <p:nvSpPr>
          <p:cNvPr id="1382" name="スライド番号プレースホルダー 3"/>
          <p:cNvSpPr>
            <a:spLocks noGrp="1"/>
          </p:cNvSpPr>
          <p:nvPr>
            <p:ph type="sldNum" sz="quarter" idx="5"/>
          </p:nvPr>
        </p:nvSpPr>
        <p:spPr/>
        <p:txBody>
          <a:bodyPr/>
          <a:lstStyle/>
          <a:p>
            <a:fld id="{C870C29B-27D9-472E-8B2A-3E680F49245B}" type="slidenum">
              <a:rPr kumimoji="1" lang="ja-JP" altLang="en-US" smtClean="0"/>
              <a:t>12</a:t>
            </a:fld>
            <a:endParaRPr kumimoji="1" lang="ja-JP" altLang="en-US"/>
          </a:p>
        </p:txBody>
      </p:sp>
    </p:spTree>
    <p:extLst>
      <p:ext uri="{BB962C8B-B14F-4D97-AF65-F5344CB8AC3E}">
        <p14:creationId xmlns:p14="http://schemas.microsoft.com/office/powerpoint/2010/main" val="157876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 name="スライド イメージ プレースホルダー 1"/>
          <p:cNvSpPr>
            <a:spLocks noGrp="1" noRot="1" noChangeAspect="1"/>
          </p:cNvSpPr>
          <p:nvPr>
            <p:ph type="sldImg"/>
          </p:nvPr>
        </p:nvSpPr>
        <p:spPr/>
      </p:sp>
      <p:sp>
        <p:nvSpPr>
          <p:cNvPr id="1269" name="ノート プレースホルダー 2"/>
          <p:cNvSpPr>
            <a:spLocks noGrp="1"/>
          </p:cNvSpPr>
          <p:nvPr>
            <p:ph type="body" idx="1"/>
          </p:nvPr>
        </p:nvSpPr>
        <p:spPr/>
        <p:txBody>
          <a:bodyPr/>
          <a:lstStyle/>
          <a:p>
            <a:r>
              <a:rPr kumimoji="1" lang="ja-JP" altLang="en-US"/>
              <a:t>今月の給食のめあては●「苦手な食べ物に挑戦しよう」です。●</a:t>
            </a:r>
            <a:endParaRPr kumimoji="1" lang="ja-JP" altLang="en-US" dirty="0"/>
          </a:p>
        </p:txBody>
      </p:sp>
      <p:sp>
        <p:nvSpPr>
          <p:cNvPr id="1270" name="フッター プレースホルダー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71" name="スライド番号プレースホルダー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F983C-6202-473F-B7E7-5E98ED57A90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617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 name="スライド イメージ プレースホルダー 1"/>
          <p:cNvSpPr>
            <a:spLocks noGrp="1" noRot="1" noChangeAspect="1"/>
          </p:cNvSpPr>
          <p:nvPr>
            <p:ph type="sldImg"/>
          </p:nvPr>
        </p:nvSpPr>
        <p:spPr/>
      </p:sp>
      <p:sp>
        <p:nvSpPr>
          <p:cNvPr id="1277" name="ノート プレースホルダー 2"/>
          <p:cNvSpPr>
            <a:spLocks noGrp="1"/>
          </p:cNvSpPr>
          <p:nvPr>
            <p:ph type="body" idx="1"/>
          </p:nvPr>
        </p:nvSpPr>
        <p:spPr/>
        <p:txBody>
          <a:bodyPr/>
          <a:lstStyle/>
          <a:p>
            <a:r>
              <a:rPr kumimoji="1" lang="ja-JP" altLang="en-US" dirty="0"/>
              <a:t>とっきっき</a:t>
            </a:r>
            <a:r>
              <a:rPr kumimoji="1" lang="ja-JP" altLang="en-US"/>
              <a:t>です。●みんな</a:t>
            </a:r>
            <a:r>
              <a:rPr kumimoji="1" lang="ja-JP" altLang="en-US" dirty="0"/>
              <a:t>は</a:t>
            </a:r>
            <a:r>
              <a:rPr kumimoji="1" lang="ja-JP" altLang="en-US"/>
              <a:t>苦手な食べ物はあるかな？（ここで子どもたちに聞く活動も入れられる）●</a:t>
            </a:r>
            <a:endParaRPr kumimoji="1" lang="ja-JP" altLang="en-US" dirty="0"/>
          </a:p>
        </p:txBody>
      </p:sp>
      <p:sp>
        <p:nvSpPr>
          <p:cNvPr id="1278" name="フッター プレースホルダー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79" name="スライド番号プレースホルダー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F983C-6202-473F-B7E7-5E98ED57A90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6172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 name="スライド イメージ プレースホルダー 1"/>
          <p:cNvSpPr>
            <a:spLocks noGrp="1" noRot="1" noChangeAspect="1"/>
          </p:cNvSpPr>
          <p:nvPr>
            <p:ph type="sldImg"/>
          </p:nvPr>
        </p:nvSpPr>
        <p:spPr/>
      </p:sp>
      <p:sp>
        <p:nvSpPr>
          <p:cNvPr id="1287" name="ノート プレースホルダー 2"/>
          <p:cNvSpPr>
            <a:spLocks noGrp="1"/>
          </p:cNvSpPr>
          <p:nvPr>
            <p:ph type="body" idx="1"/>
          </p:nvPr>
        </p:nvSpPr>
        <p:spPr/>
        <p:txBody>
          <a:bodyPr/>
          <a:lstStyle/>
          <a:p>
            <a:r>
              <a:rPr kumimoji="1" lang="en-US" altLang="ja-JP"/>
              <a:t>A</a:t>
            </a:r>
            <a:r>
              <a:rPr kumimoji="1" lang="ja-JP" altLang="en-US"/>
              <a:t>さんには</a:t>
            </a:r>
            <a:r>
              <a:rPr kumimoji="1" lang="ja-JP" altLang="en-US" dirty="0"/>
              <a:t>苦手な食べ物が</a:t>
            </a:r>
            <a:r>
              <a:rPr kumimoji="1" lang="ja-JP" altLang="en-US"/>
              <a:t>あります。●</a:t>
            </a:r>
            <a:r>
              <a:rPr kumimoji="1" lang="en-US" altLang="ja-JP"/>
              <a:t>A</a:t>
            </a:r>
            <a:r>
              <a:rPr kumimoji="1" lang="ja-JP" altLang="en-US"/>
              <a:t>さんはピーマンが苦手です。●</a:t>
            </a:r>
            <a:endParaRPr kumimoji="1" lang="en-US" altLang="ja-JP" dirty="0"/>
          </a:p>
        </p:txBody>
      </p:sp>
      <p:sp>
        <p:nvSpPr>
          <p:cNvPr id="1288" name="スライド番号プレースホルダー 3"/>
          <p:cNvSpPr>
            <a:spLocks noGrp="1"/>
          </p:cNvSpPr>
          <p:nvPr>
            <p:ph type="sldNum" sz="quarter" idx="5"/>
          </p:nvPr>
        </p:nvSpPr>
        <p:spPr/>
        <p:txBody>
          <a:bodyPr/>
          <a:lstStyle/>
          <a:p>
            <a:fld id="{C870C29B-27D9-472E-8B2A-3E680F49245B}" type="slidenum">
              <a:rPr kumimoji="1" lang="ja-JP" altLang="en-US" smtClean="0"/>
              <a:t>4</a:t>
            </a:fld>
            <a:endParaRPr kumimoji="1" lang="ja-JP" altLang="en-US"/>
          </a:p>
        </p:txBody>
      </p:sp>
    </p:spTree>
    <p:extLst>
      <p:ext uri="{BB962C8B-B14F-4D97-AF65-F5344CB8AC3E}">
        <p14:creationId xmlns:p14="http://schemas.microsoft.com/office/powerpoint/2010/main" val="158448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 name="スライド イメージ プレースホルダー 1"/>
          <p:cNvSpPr>
            <a:spLocks noGrp="1" noRot="1" noChangeAspect="1"/>
          </p:cNvSpPr>
          <p:nvPr>
            <p:ph type="sldImg"/>
          </p:nvPr>
        </p:nvSpPr>
        <p:spPr/>
      </p:sp>
      <p:sp>
        <p:nvSpPr>
          <p:cNvPr id="1299"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給食で苦手なピーマン</a:t>
            </a:r>
            <a:r>
              <a:rPr kumimoji="1" lang="ja-JP" altLang="en-US" dirty="0"/>
              <a:t>の炒めものが</a:t>
            </a:r>
            <a:r>
              <a:rPr kumimoji="1" lang="ja-JP" altLang="en-US"/>
              <a:t>出ました。●少し</a:t>
            </a:r>
            <a:r>
              <a:rPr kumimoji="1" lang="ja-JP" altLang="en-US" dirty="0"/>
              <a:t>嫌だなと思ったけど、ひとくち食べて</a:t>
            </a:r>
            <a:r>
              <a:rPr kumimoji="1" lang="ja-JP" altLang="en-US"/>
              <a:t>みました。●うん</a:t>
            </a:r>
            <a:r>
              <a:rPr kumimoji="1" lang="ja-JP" altLang="en-US" dirty="0"/>
              <a:t>！やっぱり今日も苦手</a:t>
            </a:r>
            <a:r>
              <a:rPr kumimoji="1" lang="ja-JP" altLang="en-US"/>
              <a:t>だ！●</a:t>
            </a:r>
            <a:endParaRPr kumimoji="1" lang="en-US" altLang="ja-JP" dirty="0"/>
          </a:p>
        </p:txBody>
      </p:sp>
      <p:sp>
        <p:nvSpPr>
          <p:cNvPr id="1300" name="スライド番号プレースホルダー 3"/>
          <p:cNvSpPr>
            <a:spLocks noGrp="1"/>
          </p:cNvSpPr>
          <p:nvPr>
            <p:ph type="sldNum" sz="quarter" idx="5"/>
          </p:nvPr>
        </p:nvSpPr>
        <p:spPr/>
        <p:txBody>
          <a:bodyPr/>
          <a:lstStyle/>
          <a:p>
            <a:fld id="{C870C29B-27D9-472E-8B2A-3E680F49245B}" type="slidenum">
              <a:rPr kumimoji="1" lang="ja-JP" altLang="en-US" smtClean="0"/>
              <a:t>5</a:t>
            </a:fld>
            <a:endParaRPr kumimoji="1" lang="ja-JP" altLang="en-US"/>
          </a:p>
        </p:txBody>
      </p:sp>
    </p:spTree>
    <p:extLst>
      <p:ext uri="{BB962C8B-B14F-4D97-AF65-F5344CB8AC3E}">
        <p14:creationId xmlns:p14="http://schemas.microsoft.com/office/powerpoint/2010/main" val="360551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 name="スライド イメージ プレースホルダー 1"/>
          <p:cNvSpPr>
            <a:spLocks noGrp="1" noRot="1" noChangeAspect="1"/>
          </p:cNvSpPr>
          <p:nvPr>
            <p:ph type="sldImg"/>
          </p:nvPr>
        </p:nvSpPr>
        <p:spPr/>
      </p:sp>
      <p:sp>
        <p:nvSpPr>
          <p:cNvPr id="1310"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a:t>
            </a:r>
            <a:r>
              <a:rPr kumimoji="1" lang="ja-JP" altLang="en-US"/>
              <a:t>さんは、給食で苦手なピーマンが出ても●頑張って一口は食べ続けました。●</a:t>
            </a:r>
            <a:endParaRPr kumimoji="1" lang="en-US" altLang="ja-JP" dirty="0"/>
          </a:p>
        </p:txBody>
      </p:sp>
      <p:sp>
        <p:nvSpPr>
          <p:cNvPr id="1311" name="スライド番号プレースホルダー 3"/>
          <p:cNvSpPr>
            <a:spLocks noGrp="1"/>
          </p:cNvSpPr>
          <p:nvPr>
            <p:ph type="sldNum" sz="quarter" idx="5"/>
          </p:nvPr>
        </p:nvSpPr>
        <p:spPr/>
        <p:txBody>
          <a:bodyPr/>
          <a:lstStyle/>
          <a:p>
            <a:fld id="{C870C29B-27D9-472E-8B2A-3E680F49245B}" type="slidenum">
              <a:rPr kumimoji="1" lang="ja-JP" altLang="en-US" smtClean="0"/>
              <a:t>6</a:t>
            </a:fld>
            <a:endParaRPr kumimoji="1" lang="ja-JP" altLang="en-US"/>
          </a:p>
        </p:txBody>
      </p:sp>
    </p:spTree>
    <p:extLst>
      <p:ext uri="{BB962C8B-B14F-4D97-AF65-F5344CB8AC3E}">
        <p14:creationId xmlns:p14="http://schemas.microsoft.com/office/powerpoint/2010/main" val="103498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スライド イメージ プレースホルダー 1"/>
          <p:cNvSpPr>
            <a:spLocks noGrp="1" noRot="1" noChangeAspect="1"/>
          </p:cNvSpPr>
          <p:nvPr>
            <p:ph type="sldImg"/>
          </p:nvPr>
        </p:nvSpPr>
        <p:spPr/>
      </p:sp>
      <p:sp>
        <p:nvSpPr>
          <p:cNvPr id="1323" name="ノート プレースホルダー 2"/>
          <p:cNvSpPr>
            <a:spLocks noGrp="1"/>
          </p:cNvSpPr>
          <p:nvPr>
            <p:ph type="body" idx="1"/>
          </p:nvPr>
        </p:nvSpPr>
        <p:spPr/>
        <p:txBody>
          <a:bodyPr/>
          <a:lstStyle/>
          <a:p>
            <a:r>
              <a:rPr kumimoji="1" lang="ja-JP" altLang="en-US" dirty="0"/>
              <a:t>苦手なものに挑戦していた</a:t>
            </a:r>
            <a:r>
              <a:rPr kumimoji="1" lang="en-US" altLang="ja-JP" dirty="0"/>
              <a:t>A</a:t>
            </a:r>
            <a:r>
              <a:rPr kumimoji="1" lang="ja-JP" altLang="en-US" dirty="0"/>
              <a:t>くんは・</a:t>
            </a:r>
            <a:r>
              <a:rPr kumimoji="1" lang="ja-JP" altLang="en-US"/>
              <a:t>・・ある日●あれ？おいしい！●毎回少しずつ挑戦して食べていたことで</a:t>
            </a:r>
            <a:r>
              <a:rPr kumimoji="1" lang="ja-JP" altLang="en-US" dirty="0"/>
              <a:t>、ピーマンもおいしく食べられるように</a:t>
            </a:r>
            <a:r>
              <a:rPr kumimoji="1" lang="ja-JP" altLang="en-US"/>
              <a:t>なりました。●</a:t>
            </a:r>
            <a:endParaRPr kumimoji="1" lang="en-US" altLang="ja-JP" dirty="0"/>
          </a:p>
        </p:txBody>
      </p:sp>
      <p:sp>
        <p:nvSpPr>
          <p:cNvPr id="1324" name="スライド番号プレースホルダー 3"/>
          <p:cNvSpPr>
            <a:spLocks noGrp="1"/>
          </p:cNvSpPr>
          <p:nvPr>
            <p:ph type="sldNum" sz="quarter" idx="5"/>
          </p:nvPr>
        </p:nvSpPr>
        <p:spPr/>
        <p:txBody>
          <a:bodyPr/>
          <a:lstStyle/>
          <a:p>
            <a:fld id="{C870C29B-27D9-472E-8B2A-3E680F49245B}" type="slidenum">
              <a:rPr kumimoji="1" lang="ja-JP" altLang="en-US" smtClean="0"/>
              <a:t>7</a:t>
            </a:fld>
            <a:endParaRPr kumimoji="1" lang="ja-JP" altLang="en-US"/>
          </a:p>
        </p:txBody>
      </p:sp>
    </p:spTree>
    <p:extLst>
      <p:ext uri="{BB962C8B-B14F-4D97-AF65-F5344CB8AC3E}">
        <p14:creationId xmlns:p14="http://schemas.microsoft.com/office/powerpoint/2010/main" val="274283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 name="スライド イメージ プレースホルダー 1"/>
          <p:cNvSpPr>
            <a:spLocks noGrp="1" noRot="1" noChangeAspect="1"/>
          </p:cNvSpPr>
          <p:nvPr>
            <p:ph type="sldImg"/>
          </p:nvPr>
        </p:nvSpPr>
        <p:spPr/>
      </p:sp>
      <p:sp>
        <p:nvSpPr>
          <p:cNvPr id="1335"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実は、苦い食べ物や酸っぱい食べ物は、誰でも最初は苦手な味なのです。●でも、繰り返し食べることによって●Aくんのように食べられるようになります。●</a:t>
            </a:r>
            <a:endParaRPr kumimoji="1" lang="en-US" altLang="ja-JP" dirty="0"/>
          </a:p>
        </p:txBody>
      </p:sp>
      <p:sp>
        <p:nvSpPr>
          <p:cNvPr id="1336" name="スライド番号プレースホルダー 3"/>
          <p:cNvSpPr>
            <a:spLocks noGrp="1"/>
          </p:cNvSpPr>
          <p:nvPr>
            <p:ph type="sldNum" sz="quarter" idx="5"/>
          </p:nvPr>
        </p:nvSpPr>
        <p:spPr/>
        <p:txBody>
          <a:bodyPr/>
          <a:lstStyle/>
          <a:p>
            <a:fld id="{C870C29B-27D9-472E-8B2A-3E680F49245B}" type="slidenum">
              <a:rPr kumimoji="1" lang="ja-JP" altLang="en-US" smtClean="0"/>
              <a:t>8</a:t>
            </a:fld>
            <a:endParaRPr kumimoji="1" lang="ja-JP" altLang="en-US"/>
          </a:p>
        </p:txBody>
      </p:sp>
    </p:spTree>
    <p:extLst>
      <p:ext uri="{BB962C8B-B14F-4D97-AF65-F5344CB8AC3E}">
        <p14:creationId xmlns:p14="http://schemas.microsoft.com/office/powerpoint/2010/main" val="360551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 name="スライド イメージ プレースホルダー 1"/>
          <p:cNvSpPr>
            <a:spLocks noGrp="1" noRot="1" noChangeAspect="1"/>
          </p:cNvSpPr>
          <p:nvPr>
            <p:ph type="sldImg"/>
          </p:nvPr>
        </p:nvSpPr>
        <p:spPr/>
      </p:sp>
      <p:sp>
        <p:nvSpPr>
          <p:cNvPr id="1346" name="ノート プレースホルダー 2"/>
          <p:cNvSpPr>
            <a:spLocks noGrp="1"/>
          </p:cNvSpPr>
          <p:nvPr>
            <p:ph type="body" idx="1"/>
          </p:nvPr>
        </p:nvSpPr>
        <p:spPr/>
        <p:txBody>
          <a:bodyPr/>
          <a:lstStyle/>
          <a:p>
            <a:r>
              <a:rPr kumimoji="1" lang="ja-JP" altLang="en-US" dirty="0"/>
              <a:t>子どもの頃にいろいろな味</a:t>
            </a:r>
            <a:r>
              <a:rPr kumimoji="1" lang="ja-JP" altLang="en-US"/>
              <a:t>や食べものに慣れておくと●将来</a:t>
            </a:r>
            <a:r>
              <a:rPr kumimoji="1" lang="ja-JP" altLang="en-US" dirty="0"/>
              <a:t>、いろいろな食べ物や</a:t>
            </a:r>
            <a:r>
              <a:rPr kumimoji="1" lang="ja-JP" altLang="en-US"/>
              <a:t>料理をおいしく楽しむ</a:t>
            </a:r>
            <a:r>
              <a:rPr kumimoji="1" lang="ja-JP" altLang="en-US" dirty="0"/>
              <a:t>ことが</a:t>
            </a:r>
            <a:r>
              <a:rPr kumimoji="1" lang="ja-JP" altLang="en-US"/>
              <a:t>できます。●</a:t>
            </a:r>
            <a:endParaRPr kumimoji="1" lang="en-US" altLang="ja-JP" dirty="0"/>
          </a:p>
        </p:txBody>
      </p:sp>
      <p:sp>
        <p:nvSpPr>
          <p:cNvPr id="1347" name="スライド番号プレースホルダー 3"/>
          <p:cNvSpPr>
            <a:spLocks noGrp="1"/>
          </p:cNvSpPr>
          <p:nvPr>
            <p:ph type="sldNum" sz="quarter" idx="5"/>
          </p:nvPr>
        </p:nvSpPr>
        <p:spPr/>
        <p:txBody>
          <a:bodyPr/>
          <a:lstStyle/>
          <a:p>
            <a:fld id="{C870C29B-27D9-472E-8B2A-3E680F49245B}" type="slidenum">
              <a:rPr kumimoji="1" lang="ja-JP" altLang="en-US" smtClean="0"/>
              <a:t>9</a:t>
            </a:fld>
            <a:endParaRPr kumimoji="1" lang="ja-JP" altLang="en-US"/>
          </a:p>
        </p:txBody>
      </p:sp>
    </p:spTree>
    <p:extLst>
      <p:ext uri="{BB962C8B-B14F-4D97-AF65-F5344CB8AC3E}">
        <p14:creationId xmlns:p14="http://schemas.microsoft.com/office/powerpoint/2010/main" val="335328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55267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69429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421148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06"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107"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108" name="日付プレースホルダー 3"/>
          <p:cNvSpPr>
            <a:spLocks noGrp="1"/>
          </p:cNvSpPr>
          <p:nvPr>
            <p:ph type="dt" sz="half" idx="10"/>
          </p:nvPr>
        </p:nvSpPr>
        <p:spPr/>
        <p:txBody>
          <a:bodyPr/>
          <a:lstStyle/>
          <a:p>
            <a:fld id="{8DE2FA69-B325-4F91-B5D6-88C8197B68C3}" type="datetimeFigureOut">
              <a:rPr kumimoji="1" lang="ja-JP" altLang="en-US" smtClean="0"/>
              <a:t>2025/12/15</a:t>
            </a:fld>
            <a:endParaRPr kumimoji="1" lang="ja-JP" altLang="en-US"/>
          </a:p>
        </p:txBody>
      </p:sp>
      <p:sp>
        <p:nvSpPr>
          <p:cNvPr id="1109" name="フッター プレースホルダー 4"/>
          <p:cNvSpPr>
            <a:spLocks noGrp="1"/>
          </p:cNvSpPr>
          <p:nvPr>
            <p:ph type="ftr" sz="quarter" idx="11"/>
          </p:nvPr>
        </p:nvSpPr>
        <p:spPr/>
        <p:txBody>
          <a:bodyPr/>
          <a:lstStyle/>
          <a:p>
            <a:endParaRPr kumimoji="1" lang="ja-JP" altLang="en-US"/>
          </a:p>
        </p:txBody>
      </p:sp>
      <p:sp>
        <p:nvSpPr>
          <p:cNvPr id="1110" name="スライド番号プレースホルダー 5"/>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178601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12" name="タイトル 1"/>
          <p:cNvSpPr>
            <a:spLocks noGrp="1"/>
          </p:cNvSpPr>
          <p:nvPr>
            <p:ph type="title"/>
          </p:nvPr>
        </p:nvSpPr>
        <p:spPr/>
        <p:txBody>
          <a:bodyPr/>
          <a:lstStyle/>
          <a:p>
            <a:r>
              <a:rPr kumimoji="1" lang="ja-JP" altLang="en-US"/>
              <a:t>マスター タイトルの書式設定</a:t>
            </a:r>
          </a:p>
        </p:txBody>
      </p:sp>
      <p:sp>
        <p:nvSpPr>
          <p:cNvPr id="111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14" name="日付プレースホルダー 3"/>
          <p:cNvSpPr>
            <a:spLocks noGrp="1"/>
          </p:cNvSpPr>
          <p:nvPr>
            <p:ph type="dt" sz="half" idx="10"/>
          </p:nvPr>
        </p:nvSpPr>
        <p:spPr/>
        <p:txBody>
          <a:bodyPr/>
          <a:lstStyle/>
          <a:p>
            <a:fld id="{8DE2FA69-B325-4F91-B5D6-88C8197B68C3}" type="datetimeFigureOut">
              <a:rPr kumimoji="1" lang="ja-JP" altLang="en-US" smtClean="0"/>
              <a:t>2025/12/15</a:t>
            </a:fld>
            <a:endParaRPr kumimoji="1" lang="ja-JP" altLang="en-US"/>
          </a:p>
        </p:txBody>
      </p:sp>
      <p:sp>
        <p:nvSpPr>
          <p:cNvPr id="1115" name="フッター プレースホルダー 4"/>
          <p:cNvSpPr>
            <a:spLocks noGrp="1"/>
          </p:cNvSpPr>
          <p:nvPr>
            <p:ph type="ftr" sz="quarter" idx="11"/>
          </p:nvPr>
        </p:nvSpPr>
        <p:spPr/>
        <p:txBody>
          <a:bodyPr/>
          <a:lstStyle/>
          <a:p>
            <a:endParaRPr kumimoji="1" lang="ja-JP" altLang="en-US"/>
          </a:p>
        </p:txBody>
      </p:sp>
      <p:sp>
        <p:nvSpPr>
          <p:cNvPr id="1116" name="スライド番号プレースホルダー 5"/>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1937741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18"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119"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1120" name="日付プレースホルダー 3"/>
          <p:cNvSpPr>
            <a:spLocks noGrp="1"/>
          </p:cNvSpPr>
          <p:nvPr>
            <p:ph type="dt" sz="half" idx="10"/>
          </p:nvPr>
        </p:nvSpPr>
        <p:spPr/>
        <p:txBody>
          <a:bodyPr/>
          <a:lstStyle/>
          <a:p>
            <a:fld id="{8DE2FA69-B325-4F91-B5D6-88C8197B68C3}" type="datetimeFigureOut">
              <a:rPr kumimoji="1" lang="ja-JP" altLang="en-US" smtClean="0"/>
              <a:t>2025/12/15</a:t>
            </a:fld>
            <a:endParaRPr kumimoji="1" lang="ja-JP" altLang="en-US"/>
          </a:p>
        </p:txBody>
      </p:sp>
      <p:sp>
        <p:nvSpPr>
          <p:cNvPr id="1121" name="フッター プレースホルダー 4"/>
          <p:cNvSpPr>
            <a:spLocks noGrp="1"/>
          </p:cNvSpPr>
          <p:nvPr>
            <p:ph type="ftr" sz="quarter" idx="11"/>
          </p:nvPr>
        </p:nvSpPr>
        <p:spPr/>
        <p:txBody>
          <a:bodyPr/>
          <a:lstStyle/>
          <a:p>
            <a:endParaRPr kumimoji="1" lang="ja-JP" altLang="en-US"/>
          </a:p>
        </p:txBody>
      </p:sp>
      <p:sp>
        <p:nvSpPr>
          <p:cNvPr id="1122" name="スライド番号プレースホルダー 5"/>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18777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24" name="タイトル 1"/>
          <p:cNvSpPr>
            <a:spLocks noGrp="1"/>
          </p:cNvSpPr>
          <p:nvPr>
            <p:ph type="title"/>
          </p:nvPr>
        </p:nvSpPr>
        <p:spPr/>
        <p:txBody>
          <a:bodyPr/>
          <a:lstStyle/>
          <a:p>
            <a:r>
              <a:rPr kumimoji="1" lang="ja-JP" altLang="en-US"/>
              <a:t>マスター タイトルの書式設定</a:t>
            </a:r>
          </a:p>
        </p:txBody>
      </p:sp>
      <p:sp>
        <p:nvSpPr>
          <p:cNvPr id="1125"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6"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7" name="日付プレースホルダー 4"/>
          <p:cNvSpPr>
            <a:spLocks noGrp="1"/>
          </p:cNvSpPr>
          <p:nvPr>
            <p:ph type="dt" sz="half" idx="10"/>
          </p:nvPr>
        </p:nvSpPr>
        <p:spPr/>
        <p:txBody>
          <a:bodyPr/>
          <a:lstStyle/>
          <a:p>
            <a:fld id="{8DE2FA69-B325-4F91-B5D6-88C8197B68C3}" type="datetimeFigureOut">
              <a:rPr kumimoji="1" lang="ja-JP" altLang="en-US" smtClean="0"/>
              <a:t>2025/12/15</a:t>
            </a:fld>
            <a:endParaRPr kumimoji="1" lang="ja-JP" altLang="en-US"/>
          </a:p>
        </p:txBody>
      </p:sp>
      <p:sp>
        <p:nvSpPr>
          <p:cNvPr id="1128" name="フッター プレースホルダー 5"/>
          <p:cNvSpPr>
            <a:spLocks noGrp="1"/>
          </p:cNvSpPr>
          <p:nvPr>
            <p:ph type="ftr" sz="quarter" idx="11"/>
          </p:nvPr>
        </p:nvSpPr>
        <p:spPr/>
        <p:txBody>
          <a:bodyPr/>
          <a:lstStyle/>
          <a:p>
            <a:endParaRPr kumimoji="1" lang="ja-JP" altLang="en-US"/>
          </a:p>
        </p:txBody>
      </p:sp>
      <p:sp>
        <p:nvSpPr>
          <p:cNvPr id="1129" name="スライド番号プレースホルダー 6"/>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368627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31"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132"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133"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34"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135"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36" name="日付プレースホルダー 6"/>
          <p:cNvSpPr>
            <a:spLocks noGrp="1"/>
          </p:cNvSpPr>
          <p:nvPr>
            <p:ph type="dt" sz="half" idx="10"/>
          </p:nvPr>
        </p:nvSpPr>
        <p:spPr/>
        <p:txBody>
          <a:bodyPr/>
          <a:lstStyle/>
          <a:p>
            <a:fld id="{8DE2FA69-B325-4F91-B5D6-88C8197B68C3}" type="datetimeFigureOut">
              <a:rPr kumimoji="1" lang="ja-JP" altLang="en-US" smtClean="0"/>
              <a:t>2025/12/15</a:t>
            </a:fld>
            <a:endParaRPr kumimoji="1" lang="ja-JP" altLang="en-US"/>
          </a:p>
        </p:txBody>
      </p:sp>
      <p:sp>
        <p:nvSpPr>
          <p:cNvPr id="1137" name="フッター プレースホルダー 7"/>
          <p:cNvSpPr>
            <a:spLocks noGrp="1"/>
          </p:cNvSpPr>
          <p:nvPr>
            <p:ph type="ftr" sz="quarter" idx="11"/>
          </p:nvPr>
        </p:nvSpPr>
        <p:spPr/>
        <p:txBody>
          <a:bodyPr/>
          <a:lstStyle/>
          <a:p>
            <a:endParaRPr kumimoji="1" lang="ja-JP" altLang="en-US"/>
          </a:p>
        </p:txBody>
      </p:sp>
      <p:sp>
        <p:nvSpPr>
          <p:cNvPr id="1138" name="スライド番号プレースホルダー 8"/>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536209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40" name="タイトル 1"/>
          <p:cNvSpPr>
            <a:spLocks noGrp="1"/>
          </p:cNvSpPr>
          <p:nvPr>
            <p:ph type="title"/>
          </p:nvPr>
        </p:nvSpPr>
        <p:spPr/>
        <p:txBody>
          <a:bodyPr/>
          <a:lstStyle/>
          <a:p>
            <a:r>
              <a:rPr kumimoji="1" lang="ja-JP" altLang="en-US"/>
              <a:t>マスター タイトルの書式設定</a:t>
            </a:r>
          </a:p>
        </p:txBody>
      </p:sp>
      <p:sp>
        <p:nvSpPr>
          <p:cNvPr id="1141" name="日付プレースホルダー 2"/>
          <p:cNvSpPr>
            <a:spLocks noGrp="1"/>
          </p:cNvSpPr>
          <p:nvPr>
            <p:ph type="dt" sz="half" idx="10"/>
          </p:nvPr>
        </p:nvSpPr>
        <p:spPr/>
        <p:txBody>
          <a:bodyPr/>
          <a:lstStyle/>
          <a:p>
            <a:fld id="{8DE2FA69-B325-4F91-B5D6-88C8197B68C3}" type="datetimeFigureOut">
              <a:rPr kumimoji="1" lang="ja-JP" altLang="en-US" smtClean="0"/>
              <a:t>2025/12/15</a:t>
            </a:fld>
            <a:endParaRPr kumimoji="1" lang="ja-JP" altLang="en-US"/>
          </a:p>
        </p:txBody>
      </p:sp>
      <p:sp>
        <p:nvSpPr>
          <p:cNvPr id="1142" name="フッター プレースホルダー 3"/>
          <p:cNvSpPr>
            <a:spLocks noGrp="1"/>
          </p:cNvSpPr>
          <p:nvPr>
            <p:ph type="ftr" sz="quarter" idx="11"/>
          </p:nvPr>
        </p:nvSpPr>
        <p:spPr/>
        <p:txBody>
          <a:bodyPr/>
          <a:lstStyle/>
          <a:p>
            <a:endParaRPr kumimoji="1" lang="ja-JP" altLang="en-US"/>
          </a:p>
        </p:txBody>
      </p:sp>
      <p:sp>
        <p:nvSpPr>
          <p:cNvPr id="1143" name="スライド番号プレースホルダー 4"/>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2212110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45" name="日付プレースホルダー 1"/>
          <p:cNvSpPr>
            <a:spLocks noGrp="1"/>
          </p:cNvSpPr>
          <p:nvPr>
            <p:ph type="dt" sz="half" idx="10"/>
          </p:nvPr>
        </p:nvSpPr>
        <p:spPr/>
        <p:txBody>
          <a:bodyPr/>
          <a:lstStyle/>
          <a:p>
            <a:fld id="{8DE2FA69-B325-4F91-B5D6-88C8197B68C3}" type="datetimeFigureOut">
              <a:rPr kumimoji="1" lang="ja-JP" altLang="en-US" smtClean="0"/>
              <a:t>2025/12/15</a:t>
            </a:fld>
            <a:endParaRPr kumimoji="1" lang="ja-JP" altLang="en-US"/>
          </a:p>
        </p:txBody>
      </p:sp>
      <p:sp>
        <p:nvSpPr>
          <p:cNvPr id="1146" name="フッター プレースホルダー 2"/>
          <p:cNvSpPr>
            <a:spLocks noGrp="1"/>
          </p:cNvSpPr>
          <p:nvPr>
            <p:ph type="ftr" sz="quarter" idx="11"/>
          </p:nvPr>
        </p:nvSpPr>
        <p:spPr/>
        <p:txBody>
          <a:bodyPr/>
          <a:lstStyle/>
          <a:p>
            <a:endParaRPr kumimoji="1" lang="ja-JP" altLang="en-US"/>
          </a:p>
        </p:txBody>
      </p:sp>
      <p:sp>
        <p:nvSpPr>
          <p:cNvPr id="1147" name="スライド番号プレースホルダー 3"/>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309695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49"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150"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51"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152" name="日付プレースホルダー 4"/>
          <p:cNvSpPr>
            <a:spLocks noGrp="1"/>
          </p:cNvSpPr>
          <p:nvPr>
            <p:ph type="dt" sz="half" idx="10"/>
          </p:nvPr>
        </p:nvSpPr>
        <p:spPr/>
        <p:txBody>
          <a:bodyPr/>
          <a:lstStyle/>
          <a:p>
            <a:fld id="{8DE2FA69-B325-4F91-B5D6-88C8197B68C3}" type="datetimeFigureOut">
              <a:rPr kumimoji="1" lang="ja-JP" altLang="en-US" smtClean="0"/>
              <a:t>2025/12/15</a:t>
            </a:fld>
            <a:endParaRPr kumimoji="1" lang="ja-JP" altLang="en-US"/>
          </a:p>
        </p:txBody>
      </p:sp>
      <p:sp>
        <p:nvSpPr>
          <p:cNvPr id="1153" name="フッター プレースホルダー 5"/>
          <p:cNvSpPr>
            <a:spLocks noGrp="1"/>
          </p:cNvSpPr>
          <p:nvPr>
            <p:ph type="ftr" sz="quarter" idx="11"/>
          </p:nvPr>
        </p:nvSpPr>
        <p:spPr/>
        <p:txBody>
          <a:bodyPr/>
          <a:lstStyle/>
          <a:p>
            <a:endParaRPr kumimoji="1" lang="ja-JP" altLang="en-US"/>
          </a:p>
        </p:txBody>
      </p:sp>
      <p:sp>
        <p:nvSpPr>
          <p:cNvPr id="1154" name="スライド番号プレースホルダー 6"/>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121790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95494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56"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157"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158"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159" name="日付プレースホルダー 4"/>
          <p:cNvSpPr>
            <a:spLocks noGrp="1"/>
          </p:cNvSpPr>
          <p:nvPr>
            <p:ph type="dt" sz="half" idx="10"/>
          </p:nvPr>
        </p:nvSpPr>
        <p:spPr/>
        <p:txBody>
          <a:bodyPr/>
          <a:lstStyle/>
          <a:p>
            <a:fld id="{8DE2FA69-B325-4F91-B5D6-88C8197B68C3}" type="datetimeFigureOut">
              <a:rPr kumimoji="1" lang="ja-JP" altLang="en-US" smtClean="0"/>
              <a:t>2025/12/15</a:t>
            </a:fld>
            <a:endParaRPr kumimoji="1" lang="ja-JP" altLang="en-US"/>
          </a:p>
        </p:txBody>
      </p:sp>
      <p:sp>
        <p:nvSpPr>
          <p:cNvPr id="1160" name="フッター プレースホルダー 5"/>
          <p:cNvSpPr>
            <a:spLocks noGrp="1"/>
          </p:cNvSpPr>
          <p:nvPr>
            <p:ph type="ftr" sz="quarter" idx="11"/>
          </p:nvPr>
        </p:nvSpPr>
        <p:spPr/>
        <p:txBody>
          <a:bodyPr/>
          <a:lstStyle/>
          <a:p>
            <a:endParaRPr kumimoji="1" lang="ja-JP" altLang="en-US"/>
          </a:p>
        </p:txBody>
      </p:sp>
      <p:sp>
        <p:nvSpPr>
          <p:cNvPr id="1161" name="スライド番号プレースホルダー 6"/>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2713876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63" name="タイトル 1"/>
          <p:cNvSpPr>
            <a:spLocks noGrp="1"/>
          </p:cNvSpPr>
          <p:nvPr>
            <p:ph type="title"/>
          </p:nvPr>
        </p:nvSpPr>
        <p:spPr/>
        <p:txBody>
          <a:bodyPr/>
          <a:lstStyle/>
          <a:p>
            <a:r>
              <a:rPr kumimoji="1" lang="ja-JP" altLang="en-US"/>
              <a:t>マスター タイトルの書式設定</a:t>
            </a:r>
          </a:p>
        </p:txBody>
      </p:sp>
      <p:sp>
        <p:nvSpPr>
          <p:cNvPr id="1164"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65" name="日付プレースホルダー 3"/>
          <p:cNvSpPr>
            <a:spLocks noGrp="1"/>
          </p:cNvSpPr>
          <p:nvPr>
            <p:ph type="dt" sz="half" idx="10"/>
          </p:nvPr>
        </p:nvSpPr>
        <p:spPr/>
        <p:txBody>
          <a:bodyPr/>
          <a:lstStyle/>
          <a:p>
            <a:fld id="{8DE2FA69-B325-4F91-B5D6-88C8197B68C3}" type="datetimeFigureOut">
              <a:rPr kumimoji="1" lang="ja-JP" altLang="en-US" smtClean="0"/>
              <a:t>2025/12/15</a:t>
            </a:fld>
            <a:endParaRPr kumimoji="1" lang="ja-JP" altLang="en-US"/>
          </a:p>
        </p:txBody>
      </p:sp>
      <p:sp>
        <p:nvSpPr>
          <p:cNvPr id="1166" name="フッター プレースホルダー 4"/>
          <p:cNvSpPr>
            <a:spLocks noGrp="1"/>
          </p:cNvSpPr>
          <p:nvPr>
            <p:ph type="ftr" sz="quarter" idx="11"/>
          </p:nvPr>
        </p:nvSpPr>
        <p:spPr/>
        <p:txBody>
          <a:bodyPr/>
          <a:lstStyle/>
          <a:p>
            <a:endParaRPr kumimoji="1" lang="ja-JP" altLang="en-US"/>
          </a:p>
        </p:txBody>
      </p:sp>
      <p:sp>
        <p:nvSpPr>
          <p:cNvPr id="1167" name="スライド番号プレースホルダー 5"/>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42263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69"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170"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71" name="日付プレースホルダー 3"/>
          <p:cNvSpPr>
            <a:spLocks noGrp="1"/>
          </p:cNvSpPr>
          <p:nvPr>
            <p:ph type="dt" sz="half" idx="10"/>
          </p:nvPr>
        </p:nvSpPr>
        <p:spPr/>
        <p:txBody>
          <a:bodyPr/>
          <a:lstStyle/>
          <a:p>
            <a:fld id="{8DE2FA69-B325-4F91-B5D6-88C8197B68C3}" type="datetimeFigureOut">
              <a:rPr kumimoji="1" lang="ja-JP" altLang="en-US" smtClean="0"/>
              <a:t>2025/12/15</a:t>
            </a:fld>
            <a:endParaRPr kumimoji="1" lang="ja-JP" altLang="en-US"/>
          </a:p>
        </p:txBody>
      </p:sp>
      <p:sp>
        <p:nvSpPr>
          <p:cNvPr id="1172" name="フッター プレースホルダー 4"/>
          <p:cNvSpPr>
            <a:spLocks noGrp="1"/>
          </p:cNvSpPr>
          <p:nvPr>
            <p:ph type="ftr" sz="quarter" idx="11"/>
          </p:nvPr>
        </p:nvSpPr>
        <p:spPr/>
        <p:txBody>
          <a:bodyPr/>
          <a:lstStyle/>
          <a:p>
            <a:endParaRPr kumimoji="1" lang="ja-JP" altLang="en-US"/>
          </a:p>
        </p:txBody>
      </p:sp>
      <p:sp>
        <p:nvSpPr>
          <p:cNvPr id="1173" name="スライド番号プレースホルダー 5"/>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239339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8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182"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183" name="日付プレースホルダー 3"/>
          <p:cNvSpPr>
            <a:spLocks noGrp="1"/>
          </p:cNvSpPr>
          <p:nvPr>
            <p:ph type="dt" sz="half" idx="10"/>
          </p:nvPr>
        </p:nvSpPr>
        <p:spPr/>
        <p:txBody>
          <a:bodyPr/>
          <a:lstStyle/>
          <a:p>
            <a:fld id="{72DF49D7-8341-40D8-84C3-4768487EF4E7}" type="datetime1">
              <a:rPr kumimoji="1" lang="ja-JP" altLang="en-US" smtClean="0"/>
              <a:t>2025/12/15</a:t>
            </a:fld>
            <a:endParaRPr kumimoji="1" lang="ja-JP" altLang="en-US"/>
          </a:p>
        </p:txBody>
      </p:sp>
      <p:sp>
        <p:nvSpPr>
          <p:cNvPr id="1184" name="フッター プレースホルダー 4"/>
          <p:cNvSpPr>
            <a:spLocks noGrp="1"/>
          </p:cNvSpPr>
          <p:nvPr>
            <p:ph type="ftr" sz="quarter" idx="11"/>
          </p:nvPr>
        </p:nvSpPr>
        <p:spPr/>
        <p:txBody>
          <a:bodyPr/>
          <a:lstStyle/>
          <a:p>
            <a:endParaRPr kumimoji="1" lang="ja-JP" altLang="en-US"/>
          </a:p>
        </p:txBody>
      </p:sp>
      <p:sp>
        <p:nvSpPr>
          <p:cNvPr id="1185" name="スライド番号プレースホルダー 5"/>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1048883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87" name="タイトル 1"/>
          <p:cNvSpPr>
            <a:spLocks noGrp="1"/>
          </p:cNvSpPr>
          <p:nvPr>
            <p:ph type="title"/>
          </p:nvPr>
        </p:nvSpPr>
        <p:spPr/>
        <p:txBody>
          <a:bodyPr/>
          <a:lstStyle/>
          <a:p>
            <a:r>
              <a:rPr kumimoji="1" lang="ja-JP" altLang="en-US"/>
              <a:t>マスター タイトルの書式設定</a:t>
            </a:r>
          </a:p>
        </p:txBody>
      </p:sp>
      <p:sp>
        <p:nvSpPr>
          <p:cNvPr id="1188"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89" name="日付プレースホルダー 3"/>
          <p:cNvSpPr>
            <a:spLocks noGrp="1"/>
          </p:cNvSpPr>
          <p:nvPr>
            <p:ph type="dt" sz="half" idx="10"/>
          </p:nvPr>
        </p:nvSpPr>
        <p:spPr/>
        <p:txBody>
          <a:bodyPr/>
          <a:lstStyle/>
          <a:p>
            <a:fld id="{B490D3E2-D62D-4C5E-9790-E78FA5FFAEE2}" type="datetime1">
              <a:rPr kumimoji="1" lang="ja-JP" altLang="en-US" smtClean="0"/>
              <a:t>2025/12/15</a:t>
            </a:fld>
            <a:endParaRPr kumimoji="1" lang="ja-JP" altLang="en-US"/>
          </a:p>
        </p:txBody>
      </p:sp>
      <p:sp>
        <p:nvSpPr>
          <p:cNvPr id="1190" name="フッター プレースホルダー 4"/>
          <p:cNvSpPr>
            <a:spLocks noGrp="1"/>
          </p:cNvSpPr>
          <p:nvPr>
            <p:ph type="ftr" sz="quarter" idx="11"/>
          </p:nvPr>
        </p:nvSpPr>
        <p:spPr/>
        <p:txBody>
          <a:bodyPr/>
          <a:lstStyle/>
          <a:p>
            <a:endParaRPr kumimoji="1" lang="ja-JP" altLang="en-US"/>
          </a:p>
        </p:txBody>
      </p:sp>
      <p:sp>
        <p:nvSpPr>
          <p:cNvPr id="1191" name="スライド番号プレースホルダー 5"/>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1668157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9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19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195" name="日付プレースホルダー 3"/>
          <p:cNvSpPr>
            <a:spLocks noGrp="1"/>
          </p:cNvSpPr>
          <p:nvPr>
            <p:ph type="dt" sz="half" idx="10"/>
          </p:nvPr>
        </p:nvSpPr>
        <p:spPr/>
        <p:txBody>
          <a:bodyPr/>
          <a:lstStyle/>
          <a:p>
            <a:fld id="{0565D533-A72C-4198-B92E-6D59D0B22FF8}" type="datetime1">
              <a:rPr kumimoji="1" lang="ja-JP" altLang="en-US" smtClean="0"/>
              <a:t>2025/12/15</a:t>
            </a:fld>
            <a:endParaRPr kumimoji="1" lang="ja-JP" altLang="en-US"/>
          </a:p>
        </p:txBody>
      </p:sp>
      <p:sp>
        <p:nvSpPr>
          <p:cNvPr id="1196" name="フッター プレースホルダー 4"/>
          <p:cNvSpPr>
            <a:spLocks noGrp="1"/>
          </p:cNvSpPr>
          <p:nvPr>
            <p:ph type="ftr" sz="quarter" idx="11"/>
          </p:nvPr>
        </p:nvSpPr>
        <p:spPr/>
        <p:txBody>
          <a:bodyPr/>
          <a:lstStyle/>
          <a:p>
            <a:endParaRPr kumimoji="1" lang="ja-JP" altLang="en-US"/>
          </a:p>
        </p:txBody>
      </p:sp>
      <p:sp>
        <p:nvSpPr>
          <p:cNvPr id="1197" name="スライド番号プレースホルダー 5"/>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3873982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99" name="タイトル 1"/>
          <p:cNvSpPr>
            <a:spLocks noGrp="1"/>
          </p:cNvSpPr>
          <p:nvPr>
            <p:ph type="title"/>
          </p:nvPr>
        </p:nvSpPr>
        <p:spPr/>
        <p:txBody>
          <a:bodyPr/>
          <a:lstStyle/>
          <a:p>
            <a:r>
              <a:rPr kumimoji="1" lang="ja-JP" altLang="en-US"/>
              <a:t>マスター タイトルの書式設定</a:t>
            </a:r>
          </a:p>
        </p:txBody>
      </p:sp>
      <p:sp>
        <p:nvSpPr>
          <p:cNvPr id="120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0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02" name="日付プレースホルダー 4"/>
          <p:cNvSpPr>
            <a:spLocks noGrp="1"/>
          </p:cNvSpPr>
          <p:nvPr>
            <p:ph type="dt" sz="half" idx="10"/>
          </p:nvPr>
        </p:nvSpPr>
        <p:spPr/>
        <p:txBody>
          <a:bodyPr/>
          <a:lstStyle/>
          <a:p>
            <a:fld id="{EF3E9654-49D3-4631-BA6F-B5433175F730}" type="datetime1">
              <a:rPr kumimoji="1" lang="ja-JP" altLang="en-US" smtClean="0"/>
              <a:t>2025/12/15</a:t>
            </a:fld>
            <a:endParaRPr kumimoji="1" lang="ja-JP" altLang="en-US"/>
          </a:p>
        </p:txBody>
      </p:sp>
      <p:sp>
        <p:nvSpPr>
          <p:cNvPr id="1203" name="フッター プレースホルダー 5"/>
          <p:cNvSpPr>
            <a:spLocks noGrp="1"/>
          </p:cNvSpPr>
          <p:nvPr>
            <p:ph type="ftr" sz="quarter" idx="11"/>
          </p:nvPr>
        </p:nvSpPr>
        <p:spPr/>
        <p:txBody>
          <a:bodyPr/>
          <a:lstStyle/>
          <a:p>
            <a:endParaRPr kumimoji="1" lang="ja-JP" altLang="en-US"/>
          </a:p>
        </p:txBody>
      </p:sp>
      <p:sp>
        <p:nvSpPr>
          <p:cNvPr id="1204" name="スライド番号プレースホルダー 6"/>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2026810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0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20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20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0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21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11" name="日付プレースホルダー 6"/>
          <p:cNvSpPr>
            <a:spLocks noGrp="1"/>
          </p:cNvSpPr>
          <p:nvPr>
            <p:ph type="dt" sz="half" idx="10"/>
          </p:nvPr>
        </p:nvSpPr>
        <p:spPr/>
        <p:txBody>
          <a:bodyPr/>
          <a:lstStyle/>
          <a:p>
            <a:fld id="{5A96E919-79A6-46D5-9FB1-B5C68C0C0210}" type="datetime1">
              <a:rPr kumimoji="1" lang="ja-JP" altLang="en-US" smtClean="0"/>
              <a:t>2025/12/15</a:t>
            </a:fld>
            <a:endParaRPr kumimoji="1" lang="ja-JP" altLang="en-US"/>
          </a:p>
        </p:txBody>
      </p:sp>
      <p:sp>
        <p:nvSpPr>
          <p:cNvPr id="1212" name="フッター プレースホルダー 7"/>
          <p:cNvSpPr>
            <a:spLocks noGrp="1"/>
          </p:cNvSpPr>
          <p:nvPr>
            <p:ph type="ftr" sz="quarter" idx="11"/>
          </p:nvPr>
        </p:nvSpPr>
        <p:spPr/>
        <p:txBody>
          <a:bodyPr/>
          <a:lstStyle/>
          <a:p>
            <a:endParaRPr kumimoji="1" lang="ja-JP" altLang="en-US"/>
          </a:p>
        </p:txBody>
      </p:sp>
      <p:sp>
        <p:nvSpPr>
          <p:cNvPr id="1213" name="スライド番号プレースホルダー 8"/>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684371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15" name="タイトル 1"/>
          <p:cNvSpPr>
            <a:spLocks noGrp="1"/>
          </p:cNvSpPr>
          <p:nvPr>
            <p:ph type="title"/>
          </p:nvPr>
        </p:nvSpPr>
        <p:spPr/>
        <p:txBody>
          <a:bodyPr/>
          <a:lstStyle/>
          <a:p>
            <a:r>
              <a:rPr kumimoji="1" lang="ja-JP" altLang="en-US"/>
              <a:t>マスター タイトルの書式設定</a:t>
            </a:r>
          </a:p>
        </p:txBody>
      </p:sp>
      <p:sp>
        <p:nvSpPr>
          <p:cNvPr id="1216" name="日付プレースホルダー 2"/>
          <p:cNvSpPr>
            <a:spLocks noGrp="1"/>
          </p:cNvSpPr>
          <p:nvPr>
            <p:ph type="dt" sz="half" idx="10"/>
          </p:nvPr>
        </p:nvSpPr>
        <p:spPr/>
        <p:txBody>
          <a:bodyPr/>
          <a:lstStyle/>
          <a:p>
            <a:fld id="{141BB140-F675-49FB-91BA-B23C0E0E62BE}" type="datetime1">
              <a:rPr kumimoji="1" lang="ja-JP" altLang="en-US" smtClean="0"/>
              <a:t>2025/12/15</a:t>
            </a:fld>
            <a:endParaRPr kumimoji="1" lang="ja-JP" altLang="en-US"/>
          </a:p>
        </p:txBody>
      </p:sp>
      <p:sp>
        <p:nvSpPr>
          <p:cNvPr id="1217" name="フッター プレースホルダー 3"/>
          <p:cNvSpPr>
            <a:spLocks noGrp="1"/>
          </p:cNvSpPr>
          <p:nvPr>
            <p:ph type="ftr" sz="quarter" idx="11"/>
          </p:nvPr>
        </p:nvSpPr>
        <p:spPr/>
        <p:txBody>
          <a:bodyPr/>
          <a:lstStyle/>
          <a:p>
            <a:endParaRPr kumimoji="1" lang="ja-JP" altLang="en-US"/>
          </a:p>
        </p:txBody>
      </p:sp>
      <p:sp>
        <p:nvSpPr>
          <p:cNvPr id="1218" name="スライド番号プレースホルダー 4"/>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2517088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20" name="日付プレースホルダー 1"/>
          <p:cNvSpPr>
            <a:spLocks noGrp="1"/>
          </p:cNvSpPr>
          <p:nvPr>
            <p:ph type="dt" sz="half" idx="10"/>
          </p:nvPr>
        </p:nvSpPr>
        <p:spPr/>
        <p:txBody>
          <a:bodyPr/>
          <a:lstStyle/>
          <a:p>
            <a:fld id="{A266FCCE-D194-41D4-8E9F-2277361F88BD}" type="datetime1">
              <a:rPr kumimoji="1" lang="ja-JP" altLang="en-US" smtClean="0"/>
              <a:t>2025/12/15</a:t>
            </a:fld>
            <a:endParaRPr kumimoji="1" lang="ja-JP" altLang="en-US"/>
          </a:p>
        </p:txBody>
      </p:sp>
      <p:sp>
        <p:nvSpPr>
          <p:cNvPr id="1221" name="フッター プレースホルダー 2"/>
          <p:cNvSpPr>
            <a:spLocks noGrp="1"/>
          </p:cNvSpPr>
          <p:nvPr>
            <p:ph type="ftr" sz="quarter" idx="11"/>
          </p:nvPr>
        </p:nvSpPr>
        <p:spPr/>
        <p:txBody>
          <a:bodyPr/>
          <a:lstStyle/>
          <a:p>
            <a:endParaRPr kumimoji="1" lang="ja-JP" altLang="en-US"/>
          </a:p>
        </p:txBody>
      </p:sp>
      <p:sp>
        <p:nvSpPr>
          <p:cNvPr id="1222" name="スライド番号プレースホルダー 3"/>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100500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489917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2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22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2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227" name="日付プレースホルダー 4"/>
          <p:cNvSpPr>
            <a:spLocks noGrp="1"/>
          </p:cNvSpPr>
          <p:nvPr>
            <p:ph type="dt" sz="half" idx="10"/>
          </p:nvPr>
        </p:nvSpPr>
        <p:spPr/>
        <p:txBody>
          <a:bodyPr/>
          <a:lstStyle/>
          <a:p>
            <a:fld id="{8F6608D6-C08D-495A-8C08-CF2681529AE0}" type="datetime1">
              <a:rPr kumimoji="1" lang="ja-JP" altLang="en-US" smtClean="0"/>
              <a:t>2025/12/15</a:t>
            </a:fld>
            <a:endParaRPr kumimoji="1" lang="ja-JP" altLang="en-US"/>
          </a:p>
        </p:txBody>
      </p:sp>
      <p:sp>
        <p:nvSpPr>
          <p:cNvPr id="1228" name="フッター プレースホルダー 5"/>
          <p:cNvSpPr>
            <a:spLocks noGrp="1"/>
          </p:cNvSpPr>
          <p:nvPr>
            <p:ph type="ftr" sz="quarter" idx="11"/>
          </p:nvPr>
        </p:nvSpPr>
        <p:spPr/>
        <p:txBody>
          <a:bodyPr/>
          <a:lstStyle/>
          <a:p>
            <a:endParaRPr kumimoji="1" lang="ja-JP" altLang="en-US"/>
          </a:p>
        </p:txBody>
      </p:sp>
      <p:sp>
        <p:nvSpPr>
          <p:cNvPr id="1229" name="スライド番号プレースホルダー 6"/>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776958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3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23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23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234" name="日付プレースホルダー 4"/>
          <p:cNvSpPr>
            <a:spLocks noGrp="1"/>
          </p:cNvSpPr>
          <p:nvPr>
            <p:ph type="dt" sz="half" idx="10"/>
          </p:nvPr>
        </p:nvSpPr>
        <p:spPr/>
        <p:txBody>
          <a:bodyPr/>
          <a:lstStyle/>
          <a:p>
            <a:fld id="{D0B0EAEC-444B-45FE-9359-119006F70580}" type="datetime1">
              <a:rPr kumimoji="1" lang="ja-JP" altLang="en-US" smtClean="0"/>
              <a:t>2025/12/15</a:t>
            </a:fld>
            <a:endParaRPr kumimoji="1" lang="ja-JP" altLang="en-US"/>
          </a:p>
        </p:txBody>
      </p:sp>
      <p:sp>
        <p:nvSpPr>
          <p:cNvPr id="1235" name="フッター プレースホルダー 5"/>
          <p:cNvSpPr>
            <a:spLocks noGrp="1"/>
          </p:cNvSpPr>
          <p:nvPr>
            <p:ph type="ftr" sz="quarter" idx="11"/>
          </p:nvPr>
        </p:nvSpPr>
        <p:spPr/>
        <p:txBody>
          <a:bodyPr/>
          <a:lstStyle/>
          <a:p>
            <a:endParaRPr kumimoji="1" lang="ja-JP" altLang="en-US"/>
          </a:p>
        </p:txBody>
      </p:sp>
      <p:sp>
        <p:nvSpPr>
          <p:cNvPr id="1236" name="スライド番号プレースホルダー 6"/>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728334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238" name="タイトル 1"/>
          <p:cNvSpPr>
            <a:spLocks noGrp="1"/>
          </p:cNvSpPr>
          <p:nvPr>
            <p:ph type="title"/>
          </p:nvPr>
        </p:nvSpPr>
        <p:spPr/>
        <p:txBody>
          <a:bodyPr/>
          <a:lstStyle/>
          <a:p>
            <a:r>
              <a:rPr kumimoji="1" lang="ja-JP" altLang="en-US"/>
              <a:t>マスター タイトルの書式設定</a:t>
            </a:r>
          </a:p>
        </p:txBody>
      </p:sp>
      <p:sp>
        <p:nvSpPr>
          <p:cNvPr id="123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40" name="日付プレースホルダー 3"/>
          <p:cNvSpPr>
            <a:spLocks noGrp="1"/>
          </p:cNvSpPr>
          <p:nvPr>
            <p:ph type="dt" sz="half" idx="10"/>
          </p:nvPr>
        </p:nvSpPr>
        <p:spPr/>
        <p:txBody>
          <a:bodyPr/>
          <a:lstStyle/>
          <a:p>
            <a:fld id="{13D49409-C20B-4831-81EE-2E4B10D21B63}" type="datetime1">
              <a:rPr kumimoji="1" lang="ja-JP" altLang="en-US" smtClean="0"/>
              <a:t>2025/12/15</a:t>
            </a:fld>
            <a:endParaRPr kumimoji="1" lang="ja-JP" altLang="en-US"/>
          </a:p>
        </p:txBody>
      </p:sp>
      <p:sp>
        <p:nvSpPr>
          <p:cNvPr id="1241" name="フッター プレースホルダー 4"/>
          <p:cNvSpPr>
            <a:spLocks noGrp="1"/>
          </p:cNvSpPr>
          <p:nvPr>
            <p:ph type="ftr" sz="quarter" idx="11"/>
          </p:nvPr>
        </p:nvSpPr>
        <p:spPr/>
        <p:txBody>
          <a:bodyPr/>
          <a:lstStyle/>
          <a:p>
            <a:endParaRPr kumimoji="1" lang="ja-JP" altLang="en-US"/>
          </a:p>
        </p:txBody>
      </p:sp>
      <p:sp>
        <p:nvSpPr>
          <p:cNvPr id="1242" name="スライド番号プレースホルダー 5"/>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3454387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4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24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46" name="日付プレースホルダー 3"/>
          <p:cNvSpPr>
            <a:spLocks noGrp="1"/>
          </p:cNvSpPr>
          <p:nvPr>
            <p:ph type="dt" sz="half" idx="10"/>
          </p:nvPr>
        </p:nvSpPr>
        <p:spPr/>
        <p:txBody>
          <a:bodyPr/>
          <a:lstStyle/>
          <a:p>
            <a:fld id="{C089C779-113F-428C-879F-E4F954F46CEA}" type="datetime1">
              <a:rPr kumimoji="1" lang="ja-JP" altLang="en-US" smtClean="0"/>
              <a:t>2025/12/15</a:t>
            </a:fld>
            <a:endParaRPr kumimoji="1" lang="ja-JP" altLang="en-US"/>
          </a:p>
        </p:txBody>
      </p:sp>
      <p:sp>
        <p:nvSpPr>
          <p:cNvPr id="1247" name="フッター プレースホルダー 4"/>
          <p:cNvSpPr>
            <a:spLocks noGrp="1"/>
          </p:cNvSpPr>
          <p:nvPr>
            <p:ph type="ftr" sz="quarter" idx="11"/>
          </p:nvPr>
        </p:nvSpPr>
        <p:spPr/>
        <p:txBody>
          <a:bodyPr/>
          <a:lstStyle/>
          <a:p>
            <a:endParaRPr kumimoji="1" lang="ja-JP" altLang="en-US"/>
          </a:p>
        </p:txBody>
      </p:sp>
      <p:sp>
        <p:nvSpPr>
          <p:cNvPr id="1248" name="スライド番号プレースホルダー 5"/>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350494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4912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60810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7265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293320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417070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8443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DD92B-34B8-4A3E-98FF-106E2F7ED689}" type="datetimeFigureOut">
              <a:rPr kumimoji="1" lang="ja-JP" altLang="en-US" smtClean="0"/>
              <a:t>2025/12/15</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4150771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101"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2"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E2FA69-B325-4F91-B5D6-88C8197B68C3}" type="datetimeFigureOut">
              <a:rPr kumimoji="1" lang="ja-JP" altLang="en-US" smtClean="0"/>
              <a:t>2025/12/15</a:t>
            </a:fld>
            <a:endParaRPr kumimoji="1" lang="ja-JP" altLang="en-US"/>
          </a:p>
        </p:txBody>
      </p:sp>
      <p:sp>
        <p:nvSpPr>
          <p:cNvPr id="1103"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1104"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323784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17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7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91F60-C8A2-4884-866E-70D9D0939631}" type="datetime1">
              <a:rPr kumimoji="1" lang="ja-JP" altLang="en-US" smtClean="0"/>
              <a:t>2025/12/15</a:t>
            </a:fld>
            <a:endParaRPr kumimoji="1" lang="ja-JP" altLang="en-US"/>
          </a:p>
        </p:txBody>
      </p:sp>
      <p:sp>
        <p:nvSpPr>
          <p:cNvPr id="117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17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3020225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テキスト ボックス 9"/>
          <p:cNvSpPr txBox="1"/>
          <p:nvPr/>
        </p:nvSpPr>
        <p:spPr>
          <a:xfrm>
            <a:off x="1143002" y="831818"/>
            <a:ext cx="9680712" cy="1077218"/>
          </a:xfrm>
          <a:prstGeom prst="rect">
            <a:avLst/>
          </a:prstGeom>
          <a:noFill/>
        </p:spPr>
        <p:txBody>
          <a:bodyPr wrap="square">
            <a:spAutoFit/>
          </a:bodyPr>
          <a:lstStyle/>
          <a:p>
            <a:pPr marR="0" algn="l" rtl="0"/>
            <a:r>
              <a:rPr lang="zh-TW" altLang="en-US" sz="3200" b="1" i="0" u="none" strike="noStrike" dirty="0">
                <a:solidFill>
                  <a:srgbClr val="000000"/>
                </a:solidFill>
                <a:latin typeface="UD デジタル 教科書体 N-B" panose="02020700000000000000" pitchFamily="17" charset="-128"/>
                <a:ea typeface="UD デジタル 教科書体 N-B" panose="02020700000000000000" pitchFamily="17" charset="-128"/>
              </a:rPr>
              <a:t>◆食育指導資料</a:t>
            </a:r>
            <a:endParaRPr lang="zh-TW" altLang="en-US" sz="3200" b="1" i="0" u="none" strike="noStrike" dirty="0">
              <a:solidFill>
                <a:prstClr val="black"/>
              </a:solidFill>
              <a:latin typeface="UD デジタル 教科書体 N-B" panose="02020700000000000000" pitchFamily="17" charset="-128"/>
              <a:ea typeface="UD デジタル 教科書体 N-B" panose="02020700000000000000" pitchFamily="17" charset="-128"/>
            </a:endParaRPr>
          </a:p>
          <a:p>
            <a:pPr marR="0" algn="l" rtl="0"/>
            <a:r>
              <a:rPr lang="ja-JP" altLang="en-US" sz="3200" b="1"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　「苦手な食べ物に挑戦しよう」の使い方について</a:t>
            </a:r>
            <a:endParaRPr lang="ja-JP" altLang="en-US" sz="3200" b="1"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258" name="コンテンツ プレースホルダー 11"/>
          <p:cNvSpPr>
            <a:spLocks noGrp="1"/>
          </p:cNvSpPr>
          <p:nvPr>
            <p:ph idx="1"/>
          </p:nvPr>
        </p:nvSpPr>
        <p:spPr>
          <a:xfrm>
            <a:off x="838199" y="2495098"/>
            <a:ext cx="10559144" cy="3138260"/>
          </a:xfrm>
        </p:spPr>
        <p:txBody>
          <a:bodyPr>
            <a:noAutofit/>
          </a:bodyPr>
          <a:lstStyle/>
          <a:p>
            <a:pPr marL="0" marR="0" indent="0" algn="l" rtl="0">
              <a:buNone/>
            </a:pPr>
            <a:r>
              <a:rPr lang="ja-JP" altLang="en-US" sz="2000" b="0" i="0" u="none" strike="noStrike" dirty="0">
                <a:solidFill>
                  <a:srgbClr val="000000"/>
                </a:solidFill>
                <a:latin typeface="UD デジタル 教科書体 N-B" panose="02020700000000000000" pitchFamily="17" charset="-128"/>
                <a:ea typeface="UD デジタル 教科書体 N-B" panose="02020700000000000000" pitchFamily="17" charset="-128"/>
              </a:rPr>
              <a:t>★本指導資料は、給食の時間や学級活動における食育の場面でご活用ください。</a:t>
            </a:r>
            <a:endParaRPr lang="ja-JP" altLang="en-US" sz="2000" b="0" i="0" u="none" strike="noStrike" dirty="0">
              <a:solidFill>
                <a:prstClr val="black"/>
              </a:solidFill>
              <a:latin typeface="UD デジタル 教科書体 N-B" panose="02020700000000000000" pitchFamily="17" charset="-128"/>
              <a:ea typeface="UD デジタル 教科書体 N-B" panose="02020700000000000000" pitchFamily="17" charset="-128"/>
            </a:endParaRPr>
          </a:p>
          <a:p>
            <a:pPr marR="0" algn="l" rtl="0"/>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★それぞれのスライドのノートに、説明例を記載してあります。また、アニメーションが</a:t>
            </a:r>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　 付いているスライドが一部あります。児童の実態に合わせて、加工、編集してご使</a:t>
            </a:r>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　 用ください。</a:t>
            </a:r>
            <a:endParaRPr lang="en-US" altLang="ja-JP"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endParaRPr>
          </a:p>
          <a:p>
            <a:pPr marL="0" marR="0" indent="0" algn="l" rtl="0">
              <a:buNone/>
            </a:pPr>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★ノートの●でクリックすることで、アニメーションが作動したり、スライドが切り替　　</a:t>
            </a:r>
            <a:endParaRPr lang="en-US" altLang="ja-JP"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dirty="0">
                <a:solidFill>
                  <a:srgbClr val="000000"/>
                </a:solidFill>
                <a:latin typeface="UD デジタル 教科書体 N-B" panose="02020700000000000000" pitchFamily="17" charset="-128"/>
                <a:ea typeface="UD デジタル 教科書体 N-B" panose="02020700000000000000" pitchFamily="17" charset="-128"/>
              </a:rPr>
              <a:t>　　</a:t>
            </a: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わったりします。</a:t>
            </a:r>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indent="0">
              <a:buNone/>
            </a:pPr>
            <a:endParaRPr lang="ja-JP" altLang="en-US" sz="2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2243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 name="コンテンツ プレースホルダー 2"/>
          <p:cNvSpPr>
            <a:spLocks noGrp="1"/>
          </p:cNvSpPr>
          <p:nvPr>
            <p:ph idx="1"/>
          </p:nvPr>
        </p:nvSpPr>
        <p:spPr/>
        <p:txBody>
          <a:bodyPr/>
          <a:lstStyle/>
          <a:p>
            <a:pPr marL="0" indent="0">
              <a:buNone/>
            </a:pPr>
            <a:endParaRPr kumimoji="1" lang="en-US" altLang="ja-JP" dirty="0"/>
          </a:p>
          <a:p>
            <a:pPr marL="0" indent="0">
              <a:buNone/>
            </a:pPr>
            <a:endParaRPr kumimoji="1" lang="ja-JP" altLang="en-US" dirty="0"/>
          </a:p>
        </p:txBody>
      </p:sp>
      <p:sp>
        <p:nvSpPr>
          <p:cNvPr id="1350" name="吹き出し: 角を丸めた四角形 4"/>
          <p:cNvSpPr/>
          <p:nvPr/>
        </p:nvSpPr>
        <p:spPr>
          <a:xfrm>
            <a:off x="7370696" y="1784257"/>
            <a:ext cx="3983104" cy="986813"/>
          </a:xfrm>
          <a:prstGeom prst="wedgeRoundRectCallout">
            <a:avLst>
              <a:gd name="adj1" fmla="val -61092"/>
              <a:gd name="adj2" fmla="val -27314"/>
              <a:gd name="adj3" fmla="val 16667"/>
            </a:avLst>
          </a:prstGeom>
          <a:ln w="60325"/>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latin typeface="UD デジタル 教科書体 N-B"/>
                <a:ea typeface="UD デジタル 教科書体 N-B"/>
              </a:rPr>
              <a:t>くふう</a:t>
            </a:r>
            <a:endParaRPr lang="en-US" altLang="ja-JP" sz="2000" dirty="0">
              <a:latin typeface="UD デジタル 教科書体 N-B"/>
              <a:ea typeface="UD デジタル 教科書体 N-B"/>
            </a:endParaRPr>
          </a:p>
          <a:p>
            <a:r>
              <a:rPr lang="ja-JP" altLang="en-US" sz="3600" dirty="0">
                <a:latin typeface="UD デジタル 教科書体 N-B"/>
                <a:ea typeface="UD デジタル 教科書体 N-B"/>
              </a:rPr>
              <a:t>工夫をしているよ</a:t>
            </a:r>
            <a:endParaRPr lang="en-US" altLang="ja-JP" sz="2000" dirty="0">
              <a:latin typeface="UD デジタル 教科書体 N-B"/>
              <a:ea typeface="UD デジタル 教科書体 N-B"/>
            </a:endParaRPr>
          </a:p>
        </p:txBody>
      </p:sp>
      <p:pic>
        <p:nvPicPr>
          <p:cNvPr id="1351" name="図 11"/>
          <p:cNvPicPr>
            <a:picLocks noChangeAspect="1"/>
          </p:cNvPicPr>
          <p:nvPr/>
        </p:nvPicPr>
        <p:blipFill>
          <a:blip r:embed="rId3"/>
          <a:stretch>
            <a:fillRect/>
          </a:stretch>
        </p:blipFill>
        <p:spPr>
          <a:xfrm>
            <a:off x="5781490" y="1825625"/>
            <a:ext cx="1252105" cy="1252105"/>
          </a:xfrm>
          <a:prstGeom prst="rect">
            <a:avLst/>
          </a:prstGeom>
        </p:spPr>
      </p:pic>
      <p:sp>
        <p:nvSpPr>
          <p:cNvPr id="1352" name="四角形: 角を丸くする 4"/>
          <p:cNvSpPr/>
          <p:nvPr/>
        </p:nvSpPr>
        <p:spPr>
          <a:xfrm>
            <a:off x="3128573" y="220266"/>
            <a:ext cx="5934853" cy="1315983"/>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2000">
                <a:latin typeface="UD デジタル 教科書体 NK-B" panose="02020700000000000000" pitchFamily="18" charset="-128"/>
                <a:ea typeface="UD デジタル 教科書体 NK-B" panose="02020700000000000000" pitchFamily="18" charset="-128"/>
              </a:rPr>
              <a:t>　</a:t>
            </a:r>
            <a:r>
              <a:rPr kumimoji="1" lang="ja-JP" altLang="en-US" sz="2400">
                <a:latin typeface="UD デジタル 教科書体 NK-B" panose="02020700000000000000" pitchFamily="18" charset="-128"/>
                <a:ea typeface="UD デジタル 教科書体 NK-B" panose="02020700000000000000" pitchFamily="18" charset="-128"/>
              </a:rPr>
              <a:t>にがて　　　　　た　　　　　もの　　　ちょうせん</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z="4800">
                <a:latin typeface="UD デジタル 教科書体 NK-B" panose="02020700000000000000" pitchFamily="18" charset="-128"/>
                <a:ea typeface="UD デジタル 教科書体 NK-B" panose="02020700000000000000" pitchFamily="18" charset="-128"/>
              </a:rPr>
              <a:t>苦手な食べ物に挑戦</a:t>
            </a:r>
            <a:endParaRPr kumimoji="1" lang="en-US" altLang="ja-JP" sz="4800" dirty="0">
              <a:latin typeface="UD デジタル 教科書体 NK-B" panose="02020700000000000000" pitchFamily="18" charset="-128"/>
              <a:ea typeface="UD デジタル 教科書体 NK-B" panose="02020700000000000000" pitchFamily="18" charset="-128"/>
            </a:endParaRPr>
          </a:p>
        </p:txBody>
      </p:sp>
      <p:pic>
        <p:nvPicPr>
          <p:cNvPr id="1353" name="図 4"/>
          <p:cNvPicPr>
            <a:picLocks noChangeAspect="1"/>
          </p:cNvPicPr>
          <p:nvPr/>
        </p:nvPicPr>
        <p:blipFill>
          <a:blip r:embed="rId4"/>
          <a:stretch>
            <a:fillRect/>
          </a:stretch>
        </p:blipFill>
        <p:spPr>
          <a:xfrm>
            <a:off x="262830" y="2557792"/>
            <a:ext cx="5517725" cy="4079942"/>
          </a:xfrm>
          <a:prstGeom prst="rect">
            <a:avLst/>
          </a:prstGeom>
        </p:spPr>
      </p:pic>
      <p:pic>
        <p:nvPicPr>
          <p:cNvPr id="1354" name="図 7"/>
          <p:cNvPicPr>
            <a:picLocks noChangeAspect="1"/>
          </p:cNvPicPr>
          <p:nvPr/>
        </p:nvPicPr>
        <p:blipFill>
          <a:blip r:embed="rId5"/>
          <a:stretch>
            <a:fillRect/>
          </a:stretch>
        </p:blipFill>
        <p:spPr>
          <a:xfrm>
            <a:off x="7043751" y="2771070"/>
            <a:ext cx="4039350" cy="4039350"/>
          </a:xfrm>
          <a:prstGeom prst="rect">
            <a:avLst/>
          </a:prstGeom>
        </p:spPr>
      </p:pic>
    </p:spTree>
    <p:extLst>
      <p:ext uri="{BB962C8B-B14F-4D97-AF65-F5344CB8AC3E}">
        <p14:creationId xmlns:p14="http://schemas.microsoft.com/office/powerpoint/2010/main" val="1338420597"/>
      </p:ext>
    </p:extLst>
  </p:cSld>
  <p:clrMapOvr>
    <a:masterClrMapping/>
  </p:clrMapOvr>
  <mc:AlternateContent xmlns:mc="http://schemas.openxmlformats.org/markup-compatibility/2006" xmlns:p14="http://schemas.microsoft.com/office/powerpoint/2010/main">
    <mc:Choice Requires="p14">
      <p:transition spd="slow" p14:dur="2000" advTm="20306"/>
    </mc:Choice>
    <mc:Fallback xmlns="">
      <p:transition spd="slow" advTm="203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0"/>
                                        </p:tgtEl>
                                        <p:attrNameLst>
                                          <p:attrName>style.visibility</p:attrName>
                                        </p:attrNameLst>
                                      </p:cBhvr>
                                      <p:to>
                                        <p:strVal val="visible"/>
                                      </p:to>
                                    </p:set>
                                    <p:animEffect transition="in" filter="fade">
                                      <p:cBhvr>
                                        <p:cTn id="7" dur="500"/>
                                        <p:tgtEl>
                                          <p:spTgt spid="1350"/>
                                        </p:tgtEl>
                                      </p:cBhvr>
                                    </p:animEffect>
                                  </p:childTnLst>
                                </p:cTn>
                              </p:par>
                              <p:par>
                                <p:cTn id="8" presetID="10" presetClass="entr" presetSubtype="0" fill="hold" nodeType="withEffect">
                                  <p:stCondLst>
                                    <p:cond delay="0"/>
                                  </p:stCondLst>
                                  <p:childTnLst>
                                    <p:set>
                                      <p:cBhvr>
                                        <p:cTn id="9" dur="1" fill="hold">
                                          <p:stCondLst>
                                            <p:cond delay="0"/>
                                          </p:stCondLst>
                                        </p:cTn>
                                        <p:tgtEl>
                                          <p:spTgt spid="1351"/>
                                        </p:tgtEl>
                                        <p:attrNameLst>
                                          <p:attrName>style.visibility</p:attrName>
                                        </p:attrNameLst>
                                      </p:cBhvr>
                                      <p:to>
                                        <p:strVal val="visible"/>
                                      </p:to>
                                    </p:set>
                                    <p:animEffect transition="in" filter="fade">
                                      <p:cBhvr>
                                        <p:cTn id="10" dur="500"/>
                                        <p:tgtEl>
                                          <p:spTgt spid="1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 name="コンテンツ プレースホルダー 2"/>
          <p:cNvSpPr>
            <a:spLocks noGrp="1"/>
          </p:cNvSpPr>
          <p:nvPr>
            <p:ph idx="1"/>
          </p:nvPr>
        </p:nvSpPr>
        <p:spPr/>
        <p:txBody>
          <a:bodyPr/>
          <a:lstStyle/>
          <a:p>
            <a:pPr marL="0" indent="0">
              <a:buNone/>
            </a:pPr>
            <a:endParaRPr kumimoji="1" lang="en-US" altLang="ja-JP" dirty="0"/>
          </a:p>
          <a:p>
            <a:pPr marL="0" indent="0">
              <a:buNone/>
            </a:pPr>
            <a:endParaRPr kumimoji="1" lang="ja-JP" altLang="en-US" dirty="0"/>
          </a:p>
        </p:txBody>
      </p:sp>
      <p:sp>
        <p:nvSpPr>
          <p:cNvPr id="1361" name="吹き出し: 角を丸めた四角形 4"/>
          <p:cNvSpPr/>
          <p:nvPr/>
        </p:nvSpPr>
        <p:spPr>
          <a:xfrm>
            <a:off x="6266988" y="1772431"/>
            <a:ext cx="5835804" cy="993071"/>
          </a:xfrm>
          <a:prstGeom prst="wedgeRoundRectCallout">
            <a:avLst>
              <a:gd name="adj1" fmla="val -57054"/>
              <a:gd name="adj2" fmla="val -4963"/>
              <a:gd name="adj3" fmla="val 16667"/>
            </a:avLst>
          </a:prstGeom>
          <a:ln w="60325"/>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latin typeface="UD デジタル 教科書体 N-B"/>
                <a:ea typeface="UD デジタル 教科書体 N-B"/>
              </a:rPr>
              <a:t>　　　　さくせん</a:t>
            </a:r>
            <a:endParaRPr lang="en-US" altLang="ja-JP" sz="2000" dirty="0">
              <a:latin typeface="UD デジタル 教科書体 N-B"/>
              <a:ea typeface="UD デジタル 教科書体 N-B"/>
            </a:endParaRPr>
          </a:p>
          <a:p>
            <a:r>
              <a:rPr lang="ja-JP" altLang="en-US" sz="3600" dirty="0">
                <a:latin typeface="UD デジタル 教科書体 N-B"/>
                <a:ea typeface="UD デジタル 教科書体 N-B"/>
              </a:rPr>
              <a:t>どの作戦ができそうかな？</a:t>
            </a:r>
            <a:endParaRPr kumimoji="1" lang="en-US" altLang="ja-JP" sz="3600" dirty="0">
              <a:latin typeface="UD デジタル 教科書体 N-B"/>
              <a:ea typeface="UD デジタル 教科書体 N-B"/>
            </a:endParaRPr>
          </a:p>
        </p:txBody>
      </p:sp>
      <p:sp>
        <p:nvSpPr>
          <p:cNvPr id="1362" name="テキスト ボックス 3"/>
          <p:cNvSpPr txBox="1"/>
          <p:nvPr/>
        </p:nvSpPr>
        <p:spPr>
          <a:xfrm>
            <a:off x="256831" y="6289542"/>
            <a:ext cx="3548743" cy="369332"/>
          </a:xfrm>
          <a:prstGeom prst="rect">
            <a:avLst/>
          </a:prstGeom>
          <a:noFill/>
        </p:spPr>
        <p:txBody>
          <a:bodyPr wrap="square" rtlCol="0">
            <a:spAutoFit/>
          </a:bodyPr>
          <a:lstStyle/>
          <a:p>
            <a:r>
              <a:rPr kumimoji="1" lang="ja-JP" altLang="en-US" b="1" dirty="0"/>
              <a:t>おいしいとおもってたべる</a:t>
            </a:r>
          </a:p>
        </p:txBody>
      </p:sp>
      <p:sp>
        <p:nvSpPr>
          <p:cNvPr id="1363" name="テキスト ボックス 9"/>
          <p:cNvSpPr txBox="1"/>
          <p:nvPr/>
        </p:nvSpPr>
        <p:spPr>
          <a:xfrm>
            <a:off x="8674368" y="6176963"/>
            <a:ext cx="2454395" cy="369332"/>
          </a:xfrm>
          <a:prstGeom prst="rect">
            <a:avLst/>
          </a:prstGeom>
          <a:noFill/>
        </p:spPr>
        <p:txBody>
          <a:bodyPr wrap="square" rtlCol="0">
            <a:spAutoFit/>
          </a:bodyPr>
          <a:lstStyle/>
          <a:p>
            <a:r>
              <a:rPr kumimoji="1" lang="ja-JP" altLang="en-US" b="1" dirty="0"/>
              <a:t>さきにたべる</a:t>
            </a:r>
          </a:p>
        </p:txBody>
      </p:sp>
      <p:sp>
        <p:nvSpPr>
          <p:cNvPr id="1364" name="テキスト ボックス 10"/>
          <p:cNvSpPr txBox="1"/>
          <p:nvPr/>
        </p:nvSpPr>
        <p:spPr>
          <a:xfrm>
            <a:off x="3835855" y="6268402"/>
            <a:ext cx="3548743" cy="369332"/>
          </a:xfrm>
          <a:prstGeom prst="rect">
            <a:avLst/>
          </a:prstGeom>
          <a:noFill/>
        </p:spPr>
        <p:txBody>
          <a:bodyPr wrap="square" rtlCol="0">
            <a:spAutoFit/>
          </a:bodyPr>
          <a:lstStyle/>
          <a:p>
            <a:r>
              <a:rPr kumimoji="1" lang="ja-JP" altLang="en-US" b="1" dirty="0"/>
              <a:t>ほかのものといっしょにたべる</a:t>
            </a:r>
          </a:p>
        </p:txBody>
      </p:sp>
      <p:pic>
        <p:nvPicPr>
          <p:cNvPr id="1365" name="図 11"/>
          <p:cNvPicPr>
            <a:picLocks noChangeAspect="1"/>
          </p:cNvPicPr>
          <p:nvPr/>
        </p:nvPicPr>
        <p:blipFill>
          <a:blip r:embed="rId3"/>
          <a:stretch>
            <a:fillRect/>
          </a:stretch>
        </p:blipFill>
        <p:spPr>
          <a:xfrm>
            <a:off x="4320465" y="1825134"/>
            <a:ext cx="1472112" cy="1472112"/>
          </a:xfrm>
          <a:prstGeom prst="rect">
            <a:avLst/>
          </a:prstGeom>
        </p:spPr>
      </p:pic>
      <p:sp>
        <p:nvSpPr>
          <p:cNvPr id="1366" name="四角形: 角を丸くする 4"/>
          <p:cNvSpPr/>
          <p:nvPr/>
        </p:nvSpPr>
        <p:spPr>
          <a:xfrm>
            <a:off x="3128573" y="220266"/>
            <a:ext cx="5934853" cy="1315983"/>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2000">
                <a:latin typeface="UD デジタル 教科書体 NK-B" panose="02020700000000000000" pitchFamily="18" charset="-128"/>
                <a:ea typeface="UD デジタル 教科書体 NK-B" panose="02020700000000000000" pitchFamily="18" charset="-128"/>
              </a:rPr>
              <a:t>　</a:t>
            </a:r>
            <a:r>
              <a:rPr kumimoji="1" lang="ja-JP" altLang="en-US" sz="2400">
                <a:latin typeface="UD デジタル 教科書体 NK-B" panose="02020700000000000000" pitchFamily="18" charset="-128"/>
                <a:ea typeface="UD デジタル 教科書体 NK-B" panose="02020700000000000000" pitchFamily="18" charset="-128"/>
              </a:rPr>
              <a:t>にがて　　　　　た　　　　　もの　　　ちょうせん</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z="4800">
                <a:latin typeface="UD デジタル 教科書体 NK-B" panose="02020700000000000000" pitchFamily="18" charset="-128"/>
                <a:ea typeface="UD デジタル 教科書体 NK-B" panose="02020700000000000000" pitchFamily="18" charset="-128"/>
              </a:rPr>
              <a:t>苦手な食べ物に挑戦</a:t>
            </a:r>
            <a:endParaRPr kumimoji="1" lang="en-US" altLang="ja-JP" sz="4800" dirty="0">
              <a:latin typeface="UD デジタル 教科書体 NK-B" panose="02020700000000000000" pitchFamily="18" charset="-128"/>
              <a:ea typeface="UD デジタル 教科書体 NK-B" panose="02020700000000000000" pitchFamily="18" charset="-128"/>
            </a:endParaRPr>
          </a:p>
        </p:txBody>
      </p:sp>
      <p:pic>
        <p:nvPicPr>
          <p:cNvPr id="1367" name="図 6"/>
          <p:cNvPicPr>
            <a:picLocks noChangeAspect="1"/>
          </p:cNvPicPr>
          <p:nvPr/>
        </p:nvPicPr>
        <p:blipFill>
          <a:blip r:embed="rId4"/>
          <a:stretch>
            <a:fillRect/>
          </a:stretch>
        </p:blipFill>
        <p:spPr>
          <a:xfrm>
            <a:off x="4403498" y="3114095"/>
            <a:ext cx="2454395" cy="3338973"/>
          </a:xfrm>
          <a:prstGeom prst="rect">
            <a:avLst/>
          </a:prstGeom>
        </p:spPr>
      </p:pic>
      <p:pic>
        <p:nvPicPr>
          <p:cNvPr id="1368" name="図 8"/>
          <p:cNvPicPr>
            <a:picLocks noChangeAspect="1"/>
          </p:cNvPicPr>
          <p:nvPr/>
        </p:nvPicPr>
        <p:blipFill>
          <a:blip r:embed="rId5"/>
          <a:stretch>
            <a:fillRect/>
          </a:stretch>
        </p:blipFill>
        <p:spPr>
          <a:xfrm>
            <a:off x="7262054" y="3114095"/>
            <a:ext cx="4323277" cy="2809033"/>
          </a:xfrm>
          <a:prstGeom prst="rect">
            <a:avLst/>
          </a:prstGeom>
        </p:spPr>
      </p:pic>
      <p:pic>
        <p:nvPicPr>
          <p:cNvPr id="1369" name="図 14"/>
          <p:cNvPicPr>
            <a:picLocks noChangeAspect="1"/>
          </p:cNvPicPr>
          <p:nvPr/>
        </p:nvPicPr>
        <p:blipFill>
          <a:blip r:embed="rId6"/>
          <a:stretch>
            <a:fillRect/>
          </a:stretch>
        </p:blipFill>
        <p:spPr>
          <a:xfrm>
            <a:off x="606669" y="2845932"/>
            <a:ext cx="2584301" cy="3515698"/>
          </a:xfrm>
          <a:prstGeom prst="rect">
            <a:avLst/>
          </a:prstGeom>
        </p:spPr>
      </p:pic>
    </p:spTree>
    <p:extLst>
      <p:ext uri="{BB962C8B-B14F-4D97-AF65-F5344CB8AC3E}">
        <p14:creationId xmlns:p14="http://schemas.microsoft.com/office/powerpoint/2010/main" val="4253643871"/>
      </p:ext>
    </p:extLst>
  </p:cSld>
  <p:clrMapOvr>
    <a:masterClrMapping/>
  </p:clrMapOvr>
  <mc:AlternateContent xmlns:mc="http://schemas.openxmlformats.org/markup-compatibility/2006" xmlns:p14="http://schemas.microsoft.com/office/powerpoint/2010/main">
    <mc:Choice Requires="p14">
      <p:transition spd="slow" p14:dur="2000" advTm="20306"/>
    </mc:Choice>
    <mc:Fallback xmlns="">
      <p:transition spd="slow" advTm="203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5"/>
                                        </p:tgtEl>
                                        <p:attrNameLst>
                                          <p:attrName>style.visibility</p:attrName>
                                        </p:attrNameLst>
                                      </p:cBhvr>
                                      <p:to>
                                        <p:strVal val="visible"/>
                                      </p:to>
                                    </p:set>
                                    <p:animEffect transition="in" filter="fade">
                                      <p:cBhvr>
                                        <p:cTn id="7" dur="500"/>
                                        <p:tgtEl>
                                          <p:spTgt spid="13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61"/>
                                        </p:tgtEl>
                                        <p:attrNameLst>
                                          <p:attrName>style.visibility</p:attrName>
                                        </p:attrNameLst>
                                      </p:cBhvr>
                                      <p:to>
                                        <p:strVal val="visible"/>
                                      </p:to>
                                    </p:set>
                                    <p:animEffect transition="in" filter="fade">
                                      <p:cBhvr>
                                        <p:cTn id="10" dur="500"/>
                                        <p:tgtEl>
                                          <p:spTgt spid="13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62"/>
                                        </p:tgtEl>
                                        <p:attrNameLst>
                                          <p:attrName>style.visibility</p:attrName>
                                        </p:attrNameLst>
                                      </p:cBhvr>
                                      <p:to>
                                        <p:strVal val="visible"/>
                                      </p:to>
                                    </p:set>
                                    <p:animEffect transition="in" filter="fade">
                                      <p:cBhvr>
                                        <p:cTn id="15" dur="500"/>
                                        <p:tgtEl>
                                          <p:spTgt spid="1362"/>
                                        </p:tgtEl>
                                      </p:cBhvr>
                                    </p:animEffect>
                                  </p:childTnLst>
                                </p:cTn>
                              </p:par>
                              <p:par>
                                <p:cTn id="16" presetID="10" presetClass="entr" presetSubtype="0" fill="hold" nodeType="withEffect">
                                  <p:stCondLst>
                                    <p:cond delay="0"/>
                                  </p:stCondLst>
                                  <p:childTnLst>
                                    <p:set>
                                      <p:cBhvr>
                                        <p:cTn id="17" dur="1" fill="hold">
                                          <p:stCondLst>
                                            <p:cond delay="0"/>
                                          </p:stCondLst>
                                        </p:cTn>
                                        <p:tgtEl>
                                          <p:spTgt spid="1369"/>
                                        </p:tgtEl>
                                        <p:attrNameLst>
                                          <p:attrName>style.visibility</p:attrName>
                                        </p:attrNameLst>
                                      </p:cBhvr>
                                      <p:to>
                                        <p:strVal val="visible"/>
                                      </p:to>
                                    </p:set>
                                    <p:animEffect transition="in" filter="fade">
                                      <p:cBhvr>
                                        <p:cTn id="18" dur="500"/>
                                        <p:tgtEl>
                                          <p:spTgt spid="13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64"/>
                                        </p:tgtEl>
                                        <p:attrNameLst>
                                          <p:attrName>style.visibility</p:attrName>
                                        </p:attrNameLst>
                                      </p:cBhvr>
                                      <p:to>
                                        <p:strVal val="visible"/>
                                      </p:to>
                                    </p:set>
                                    <p:animEffect transition="in" filter="fade">
                                      <p:cBhvr>
                                        <p:cTn id="23" dur="500"/>
                                        <p:tgtEl>
                                          <p:spTgt spid="1364"/>
                                        </p:tgtEl>
                                      </p:cBhvr>
                                    </p:animEffect>
                                  </p:childTnLst>
                                </p:cTn>
                              </p:par>
                              <p:par>
                                <p:cTn id="24" presetID="10" presetClass="entr" presetSubtype="0" fill="hold" nodeType="withEffect">
                                  <p:stCondLst>
                                    <p:cond delay="0"/>
                                  </p:stCondLst>
                                  <p:childTnLst>
                                    <p:set>
                                      <p:cBhvr>
                                        <p:cTn id="25" dur="1" fill="hold">
                                          <p:stCondLst>
                                            <p:cond delay="0"/>
                                          </p:stCondLst>
                                        </p:cTn>
                                        <p:tgtEl>
                                          <p:spTgt spid="1367"/>
                                        </p:tgtEl>
                                        <p:attrNameLst>
                                          <p:attrName>style.visibility</p:attrName>
                                        </p:attrNameLst>
                                      </p:cBhvr>
                                      <p:to>
                                        <p:strVal val="visible"/>
                                      </p:to>
                                    </p:set>
                                    <p:animEffect transition="in" filter="fade">
                                      <p:cBhvr>
                                        <p:cTn id="26" dur="500"/>
                                        <p:tgtEl>
                                          <p:spTgt spid="136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63"/>
                                        </p:tgtEl>
                                        <p:attrNameLst>
                                          <p:attrName>style.visibility</p:attrName>
                                        </p:attrNameLst>
                                      </p:cBhvr>
                                      <p:to>
                                        <p:strVal val="visible"/>
                                      </p:to>
                                    </p:set>
                                    <p:animEffect transition="in" filter="fade">
                                      <p:cBhvr>
                                        <p:cTn id="31" dur="500"/>
                                        <p:tgtEl>
                                          <p:spTgt spid="1363"/>
                                        </p:tgtEl>
                                      </p:cBhvr>
                                    </p:animEffect>
                                  </p:childTnLst>
                                </p:cTn>
                              </p:par>
                              <p:par>
                                <p:cTn id="32" presetID="10" presetClass="entr" presetSubtype="0" fill="hold" nodeType="withEffect">
                                  <p:stCondLst>
                                    <p:cond delay="0"/>
                                  </p:stCondLst>
                                  <p:childTnLst>
                                    <p:set>
                                      <p:cBhvr>
                                        <p:cTn id="33" dur="1" fill="hold">
                                          <p:stCondLst>
                                            <p:cond delay="0"/>
                                          </p:stCondLst>
                                        </p:cTn>
                                        <p:tgtEl>
                                          <p:spTgt spid="1368"/>
                                        </p:tgtEl>
                                        <p:attrNameLst>
                                          <p:attrName>style.visibility</p:attrName>
                                        </p:attrNameLst>
                                      </p:cBhvr>
                                      <p:to>
                                        <p:strVal val="visible"/>
                                      </p:to>
                                    </p:set>
                                    <p:animEffect transition="in" filter="fade">
                                      <p:cBhvr>
                                        <p:cTn id="34" dur="500"/>
                                        <p:tgtEl>
                                          <p:spTgt spid="1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 grpId="0" animBg="1"/>
      <p:bldP spid="1362" grpId="0"/>
      <p:bldP spid="1363" grpId="0"/>
      <p:bldP spid="13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 name="コンテンツ プレースホルダー 2"/>
          <p:cNvSpPr>
            <a:spLocks noGrp="1"/>
          </p:cNvSpPr>
          <p:nvPr>
            <p:ph idx="1"/>
          </p:nvPr>
        </p:nvSpPr>
        <p:spPr>
          <a:xfrm>
            <a:off x="838200" y="1885259"/>
            <a:ext cx="10515600" cy="4351338"/>
          </a:xfrm>
        </p:spPr>
        <p:txBody>
          <a:bodyPr/>
          <a:lstStyle/>
          <a:p>
            <a:pPr marL="0" indent="0">
              <a:buNone/>
            </a:pPr>
            <a:endParaRPr kumimoji="1" lang="en-US" altLang="ja-JP" dirty="0"/>
          </a:p>
          <a:p>
            <a:pPr marL="0" indent="0">
              <a:buNone/>
            </a:pPr>
            <a:endParaRPr kumimoji="1" lang="ja-JP" altLang="en-US" dirty="0"/>
          </a:p>
        </p:txBody>
      </p:sp>
      <p:sp>
        <p:nvSpPr>
          <p:cNvPr id="1376" name="吹き出し: 角を丸めた四角形 4"/>
          <p:cNvSpPr/>
          <p:nvPr/>
        </p:nvSpPr>
        <p:spPr>
          <a:xfrm>
            <a:off x="838200" y="197299"/>
            <a:ext cx="7432730" cy="2081077"/>
          </a:xfrm>
          <a:prstGeom prst="wedgeRoundRectCallout">
            <a:avLst>
              <a:gd name="adj1" fmla="val 61816"/>
              <a:gd name="adj2" fmla="val -6880"/>
              <a:gd name="adj3" fmla="val 16667"/>
            </a:avLst>
          </a:prstGeom>
          <a:ln w="60325"/>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a:latin typeface="UD デジタル 教科書体 N-B"/>
                <a:ea typeface="UD デジタル 教科書体 N-B"/>
              </a:rPr>
              <a:t>にがて　　　　　　　　ちょうせん</a:t>
            </a:r>
            <a:endParaRPr lang="en-US" altLang="ja-JP" sz="2400">
              <a:latin typeface="UD デジタル 教科書体 N-B"/>
              <a:ea typeface="UD デジタル 教科書体 N-B"/>
            </a:endParaRPr>
          </a:p>
          <a:p>
            <a:r>
              <a:rPr lang="ja-JP" altLang="en-US" sz="4000">
                <a:latin typeface="UD デジタル 教科書体 N-B"/>
                <a:ea typeface="UD デジタル 教科書体 N-B"/>
              </a:rPr>
              <a:t>苦手</a:t>
            </a:r>
            <a:r>
              <a:rPr kumimoji="1" lang="ja-JP" altLang="en-US" sz="4000">
                <a:latin typeface="UD デジタル 教科書体 N-B"/>
                <a:ea typeface="UD デジタル 教科書体 N-B"/>
              </a:rPr>
              <a:t>なものにも挑戦して</a:t>
            </a:r>
            <a:r>
              <a:rPr kumimoji="1" lang="ja-JP" altLang="en-US" sz="4000" dirty="0">
                <a:latin typeface="UD デジタル 教科書体 N-B"/>
                <a:ea typeface="UD デジタル 教科書体 N-B"/>
              </a:rPr>
              <a:t>、</a:t>
            </a:r>
            <a:endParaRPr kumimoji="1" lang="en-US" altLang="ja-JP" sz="4000" dirty="0">
              <a:latin typeface="UD デジタル 教科書体 N-B"/>
              <a:ea typeface="UD デジタル 教科書体 N-B"/>
            </a:endParaRPr>
          </a:p>
          <a:p>
            <a:r>
              <a:rPr lang="ja-JP" altLang="en-US" sz="2400" dirty="0">
                <a:latin typeface="UD デジタル 教科書体 N-B"/>
                <a:ea typeface="UD デジタル 教科書体 N-B"/>
              </a:rPr>
              <a:t>しょくじ</a:t>
            </a:r>
            <a:endParaRPr lang="en-US" altLang="ja-JP" sz="2400" dirty="0">
              <a:latin typeface="UD デジタル 教科書体 N-B"/>
              <a:ea typeface="UD デジタル 教科書体 N-B"/>
            </a:endParaRPr>
          </a:p>
          <a:p>
            <a:r>
              <a:rPr lang="ja-JP" altLang="en-US" sz="4000" dirty="0">
                <a:latin typeface="UD デジタル 教科書体 N-B"/>
                <a:ea typeface="UD デジタル 教科書体 N-B"/>
              </a:rPr>
              <a:t>食事をたのしもう！</a:t>
            </a:r>
            <a:endParaRPr kumimoji="1" lang="ja-JP" altLang="en-US" sz="4000" dirty="0">
              <a:latin typeface="UD デジタル 教科書体 N-B"/>
              <a:ea typeface="UD デジタル 教科書体 N-B"/>
            </a:endParaRPr>
          </a:p>
        </p:txBody>
      </p:sp>
      <p:pic>
        <p:nvPicPr>
          <p:cNvPr id="1377" name="図 7"/>
          <p:cNvPicPr>
            <a:picLocks noChangeAspect="1"/>
          </p:cNvPicPr>
          <p:nvPr/>
        </p:nvPicPr>
        <p:blipFill>
          <a:blip r:embed="rId3"/>
          <a:stretch>
            <a:fillRect/>
          </a:stretch>
        </p:blipFill>
        <p:spPr>
          <a:xfrm>
            <a:off x="9355830" y="385269"/>
            <a:ext cx="1893107" cy="1893107"/>
          </a:xfrm>
          <a:prstGeom prst="rect">
            <a:avLst/>
          </a:prstGeom>
        </p:spPr>
      </p:pic>
      <p:pic>
        <p:nvPicPr>
          <p:cNvPr id="1378" name="図 3"/>
          <p:cNvPicPr>
            <a:picLocks noChangeAspect="1"/>
          </p:cNvPicPr>
          <p:nvPr/>
        </p:nvPicPr>
        <p:blipFill>
          <a:blip r:embed="rId4"/>
          <a:stretch>
            <a:fillRect/>
          </a:stretch>
        </p:blipFill>
        <p:spPr>
          <a:xfrm>
            <a:off x="2757094" y="1882341"/>
            <a:ext cx="5513836" cy="5513836"/>
          </a:xfrm>
          <a:prstGeom prst="rect">
            <a:avLst/>
          </a:prstGeom>
        </p:spPr>
      </p:pic>
    </p:spTree>
    <p:extLst>
      <p:ext uri="{BB962C8B-B14F-4D97-AF65-F5344CB8AC3E}">
        <p14:creationId xmlns:p14="http://schemas.microsoft.com/office/powerpoint/2010/main" val="1521289430"/>
      </p:ext>
    </p:extLst>
  </p:cSld>
  <p:clrMapOvr>
    <a:masterClrMapping/>
  </p:clrMapOvr>
  <mc:AlternateContent xmlns:mc="http://schemas.openxmlformats.org/markup-compatibility/2006" xmlns:p14="http://schemas.microsoft.com/office/powerpoint/2010/main">
    <mc:Choice Requires="p14">
      <p:transition spd="slow" p14:dur="2000" advTm="20306"/>
    </mc:Choice>
    <mc:Fallback xmlns="">
      <p:transition spd="slow" advTm="203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6"/>
                                        </p:tgtEl>
                                        <p:attrNameLst>
                                          <p:attrName>style.visibility</p:attrName>
                                        </p:attrNameLst>
                                      </p:cBhvr>
                                      <p:to>
                                        <p:strVal val="visible"/>
                                      </p:to>
                                    </p:set>
                                    <p:animEffect transition="in" filter="fade">
                                      <p:cBhvr>
                                        <p:cTn id="7" dur="500"/>
                                        <p:tgtEl>
                                          <p:spTgt spid="1376"/>
                                        </p:tgtEl>
                                      </p:cBhvr>
                                    </p:animEffect>
                                  </p:childTnLst>
                                </p:cTn>
                              </p:par>
                              <p:par>
                                <p:cTn id="8" presetID="10" presetClass="entr" presetSubtype="0" fill="hold" nodeType="withEffect">
                                  <p:stCondLst>
                                    <p:cond delay="0"/>
                                  </p:stCondLst>
                                  <p:childTnLst>
                                    <p:set>
                                      <p:cBhvr>
                                        <p:cTn id="9" dur="1" fill="hold">
                                          <p:stCondLst>
                                            <p:cond delay="0"/>
                                          </p:stCondLst>
                                        </p:cTn>
                                        <p:tgtEl>
                                          <p:spTgt spid="1377"/>
                                        </p:tgtEl>
                                        <p:attrNameLst>
                                          <p:attrName>style.visibility</p:attrName>
                                        </p:attrNameLst>
                                      </p:cBhvr>
                                      <p:to>
                                        <p:strVal val="visible"/>
                                      </p:to>
                                    </p:set>
                                    <p:animEffect transition="in" filter="fade">
                                      <p:cBhvr>
                                        <p:cTn id="10" dur="500"/>
                                        <p:tgtEl>
                                          <p:spTgt spid="1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6" name="図 3"/>
          <p:cNvPicPr>
            <a:picLocks noChangeAspect="1"/>
          </p:cNvPicPr>
          <p:nvPr/>
        </p:nvPicPr>
        <p:blipFill>
          <a:blip r:embed="rId4"/>
          <a:stretch>
            <a:fillRect/>
          </a:stretch>
        </p:blipFill>
        <p:spPr>
          <a:xfrm>
            <a:off x="-76676" y="1470992"/>
            <a:ext cx="12345349" cy="5201798"/>
          </a:xfrm>
          <a:prstGeom prst="rect">
            <a:avLst/>
          </a:prstGeom>
        </p:spPr>
      </p:pic>
      <p:sp>
        <p:nvSpPr>
          <p:cNvPr id="1265" name="タイトル 1"/>
          <p:cNvSpPr txBox="1"/>
          <p:nvPr/>
        </p:nvSpPr>
        <p:spPr>
          <a:xfrm>
            <a:off x="1928073" y="2189521"/>
            <a:ext cx="8335853" cy="4229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UD デジタル 教科書体 NK-B" panose="02020700000000000000" pitchFamily="18" charset="-128"/>
                <a:ea typeface="UD デジタル 教科書体 NK-B" panose="02020700000000000000" pitchFamily="18" charset="-128"/>
              </a:rPr>
              <a:t>　    　</a:t>
            </a:r>
            <a:endParaRPr sz="7200" dirty="0">
              <a:latin typeface="UD デジタル 教科書体 NP-B" panose="02020700000000000000" pitchFamily="18" charset="-128"/>
              <a:ea typeface="UD デジタル 教科書体 NP-B" panose="02020700000000000000" pitchFamily="18" charset="-128"/>
            </a:endParaRPr>
          </a:p>
        </p:txBody>
      </p:sp>
      <p:sp>
        <p:nvSpPr>
          <p:cNvPr id="2" name="コンテンツ プレースホルダー 2">
            <a:extLst>
              <a:ext uri="{FF2B5EF4-FFF2-40B4-BE49-F238E27FC236}">
                <a16:creationId xmlns:a16="http://schemas.microsoft.com/office/drawing/2014/main" id="{8570E698-2AEB-9C92-D3C7-5347FFF3B976}"/>
              </a:ext>
            </a:extLst>
          </p:cNvPr>
          <p:cNvSpPr txBox="1">
            <a:spLocks/>
          </p:cNvSpPr>
          <p:nvPr/>
        </p:nvSpPr>
        <p:spPr>
          <a:xfrm>
            <a:off x="1928073" y="2273120"/>
            <a:ext cx="8125047" cy="3523205"/>
          </a:xfrm>
          <a:prstGeom prst="rect">
            <a:avLst/>
          </a:prstGeom>
          <a:effectLst>
            <a:glow rad="127000">
              <a:srgbClr val="FFFF00"/>
            </a:glow>
          </a:effectLst>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3400" dirty="0">
                <a:solidFill>
                  <a:prstClr val="black"/>
                </a:solidFill>
                <a:effectLst>
                  <a:glow rad="228600">
                    <a:srgbClr val="FFFF00">
                      <a:alpha val="40000"/>
                    </a:srgbClr>
                  </a:glow>
                </a:effectLst>
                <a:latin typeface="UD デジタル 教科書体 NK-B" panose="02020700000000000000" pitchFamily="18" charset="-128"/>
                <a:ea typeface="UD デジタル 教科書体 NK-B" panose="02020700000000000000" pitchFamily="18" charset="-128"/>
              </a:rPr>
              <a:t>  に が て　               た　            も の</a:t>
            </a:r>
            <a:endParaRPr lang="en-US" altLang="ja-JP" sz="3400" dirty="0">
              <a:solidFill>
                <a:prstClr val="black"/>
              </a:solidFill>
              <a:effectLst>
                <a:glow rad="228600">
                  <a:srgbClr val="FFFF00">
                    <a:alpha val="40000"/>
                  </a:srgbClr>
                </a:glow>
              </a:effectLst>
              <a:latin typeface="UD デジタル 教科書体 NK-B" panose="02020700000000000000" pitchFamily="18" charset="-128"/>
              <a:ea typeface="UD デジタル 教科書体 NK-B" panose="02020700000000000000" pitchFamily="18" charset="-128"/>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9600" dirty="0">
                <a:solidFill>
                  <a:prstClr val="black"/>
                </a:solidFill>
                <a:effectLst>
                  <a:glow rad="228600">
                    <a:srgbClr val="FFFF00">
                      <a:alpha val="40000"/>
                    </a:srgbClr>
                  </a:glow>
                </a:effectLst>
                <a:latin typeface="UD デジタル 教科書体 NK-B" panose="02020700000000000000" pitchFamily="18" charset="-128"/>
                <a:ea typeface="UD デジタル 教科書体 NK-B" panose="02020700000000000000" pitchFamily="18" charset="-128"/>
              </a:rPr>
              <a:t>苦手な食べ物に</a:t>
            </a:r>
            <a:endParaRPr lang="en-US" altLang="ja-JP" sz="9600" dirty="0">
              <a:solidFill>
                <a:prstClr val="black"/>
              </a:solidFill>
              <a:effectLst>
                <a:glow rad="228600">
                  <a:srgbClr val="FFFF00">
                    <a:alpha val="40000"/>
                  </a:srgbClr>
                </a:glow>
              </a:effectLst>
              <a:latin typeface="UD デジタル 教科書体 NK-B" panose="02020700000000000000" pitchFamily="18" charset="-128"/>
              <a:ea typeface="UD デジタル 教科書体 NK-B" panose="02020700000000000000" pitchFamily="18" charset="-128"/>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effectLst>
                  <a:glow rad="228600">
                    <a:srgbClr val="FFFF00">
                      <a:alpha val="40000"/>
                    </a:srgbClr>
                  </a:glow>
                </a:effectLst>
                <a:latin typeface="UD デジタル 教科書体 NK-B" panose="02020700000000000000" pitchFamily="18" charset="-128"/>
                <a:ea typeface="UD デジタル 教科書体 NK-B" panose="02020700000000000000" pitchFamily="18" charset="-128"/>
              </a:rPr>
              <a:t>　　　　　　　　　　　ち ょ う せ ん</a:t>
            </a:r>
            <a:endParaRPr lang="en-US" altLang="ja-JP" dirty="0">
              <a:solidFill>
                <a:prstClr val="black"/>
              </a:solidFill>
              <a:effectLst>
                <a:glow rad="228600">
                  <a:srgbClr val="FFFF00">
                    <a:alpha val="40000"/>
                  </a:srgbClr>
                </a:glow>
              </a:effectLst>
              <a:latin typeface="UD デジタル 教科書体 NK-B" panose="02020700000000000000" pitchFamily="18" charset="-128"/>
              <a:ea typeface="UD デジタル 教科書体 NK-B" panose="02020700000000000000" pitchFamily="18" charset="-128"/>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9600" dirty="0">
                <a:solidFill>
                  <a:prstClr val="black"/>
                </a:solidFill>
                <a:effectLst>
                  <a:glow rad="228600">
                    <a:srgbClr val="FFFF00">
                      <a:alpha val="40000"/>
                    </a:srgbClr>
                  </a:glow>
                </a:effectLst>
                <a:latin typeface="UD デジタル 教科書体 NK-B" panose="02020700000000000000" pitchFamily="18" charset="-128"/>
                <a:ea typeface="UD デジタル 教科書体 NK-B" panose="02020700000000000000" pitchFamily="18" charset="-128"/>
              </a:rPr>
              <a:t>　　　挑戦しよう</a:t>
            </a:r>
            <a:endParaRPr kumimoji="1" lang="en-US" altLang="ja-JP" sz="9600" b="0" i="0" u="none" strike="noStrike" kern="1200" cap="none" spc="0" normalizeH="0" baseline="0" noProof="0" dirty="0">
              <a:ln>
                <a:noFill/>
              </a:ln>
              <a:solidFill>
                <a:prstClr val="black"/>
              </a:solidFill>
              <a:effectLst>
                <a:glow rad="228600">
                  <a:srgbClr val="FFFF00">
                    <a:alpha val="40000"/>
                  </a:srgbClr>
                </a:glow>
              </a:effectLst>
              <a:uLnTx/>
              <a:uFillTx/>
              <a:latin typeface="UD デジタル 教科書体 NK-B" panose="02020700000000000000" pitchFamily="18" charset="-128"/>
              <a:ea typeface="UD デジタル 教科書体 NK-B" panose="02020700000000000000" pitchFamily="18" charset="-128"/>
            </a:endParaRPr>
          </a:p>
        </p:txBody>
      </p:sp>
      <p:sp>
        <p:nvSpPr>
          <p:cNvPr id="3" name="四角形: 角を丸くする 4">
            <a:extLst>
              <a:ext uri="{FF2B5EF4-FFF2-40B4-BE49-F238E27FC236}">
                <a16:creationId xmlns:a16="http://schemas.microsoft.com/office/drawing/2014/main" id="{5D0DEB75-B649-159A-3D00-2D46163397F5}"/>
              </a:ext>
            </a:extLst>
          </p:cNvPr>
          <p:cNvSpPr/>
          <p:nvPr/>
        </p:nvSpPr>
        <p:spPr>
          <a:xfrm>
            <a:off x="3003290" y="197578"/>
            <a:ext cx="5712977" cy="1278301"/>
          </a:xfrm>
          <a:prstGeom prst="roundRect">
            <a:avLst>
              <a:gd name="adj" fmla="val 17883"/>
            </a:avLst>
          </a:prstGeom>
          <a:ln w="76200">
            <a:solidFill>
              <a:srgbClr val="FFC000"/>
            </a:solidFill>
          </a:ln>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こんげつ</a:t>
            </a:r>
            <a:r>
              <a:rPr kumimoji="1" lang="ja-JP" altLang="en-US" dirty="0">
                <a:latin typeface="UD デジタル 教科書体 NK-B" panose="02020700000000000000" pitchFamily="18" charset="-128"/>
                <a:ea typeface="UD デジタル 教科書体 NK-B" panose="02020700000000000000" pitchFamily="18" charset="-128"/>
              </a:rPr>
              <a:t>　　　 　　　きゅうしょく　　　　　　　　　　　　　　　　　　　　　　　  </a:t>
            </a:r>
            <a:endParaRPr lang="en-US" altLang="ja-JP" sz="4400" dirty="0">
              <a:latin typeface="UD デジタル 教科書体 NK-B" panose="02020700000000000000" pitchFamily="18" charset="-128"/>
              <a:ea typeface="UD デジタル 教科書体 NK-B" panose="02020700000000000000" pitchFamily="18" charset="-128"/>
            </a:endParaRPr>
          </a:p>
          <a:p>
            <a:r>
              <a:rPr kumimoji="1" lang="ja-JP" altLang="en-US" sz="4400" dirty="0">
                <a:latin typeface="UD デジタル 教科書体 NK-B" panose="02020700000000000000" pitchFamily="18" charset="-128"/>
                <a:ea typeface="UD デジタル 教科書体 NK-B" panose="02020700000000000000" pitchFamily="18" charset="-128"/>
              </a:rPr>
              <a:t>　今月の給食のめあて</a:t>
            </a:r>
          </a:p>
        </p:txBody>
      </p:sp>
    </p:spTree>
    <p:custDataLst>
      <p:tags r:id="rId1"/>
    </p:custDataLst>
    <p:extLst>
      <p:ext uri="{BB962C8B-B14F-4D97-AF65-F5344CB8AC3E}">
        <p14:creationId xmlns:p14="http://schemas.microsoft.com/office/powerpoint/2010/main" val="719509046"/>
      </p:ext>
    </p:extLst>
  </p:cSld>
  <p:clrMapOvr>
    <a:masterClrMapping/>
  </p:clrMapOvr>
  <mc:AlternateContent xmlns:mc="http://schemas.openxmlformats.org/markup-compatibility/2006" xmlns:p14="http://schemas.microsoft.com/office/powerpoint/2010/main">
    <mc:Choice Requires="p14">
      <p:transition p14:dur="0" advTm="8046"/>
    </mc:Choice>
    <mc:Fallback xmlns="">
      <p:transition advTm="80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タイトル 1"/>
          <p:cNvSpPr>
            <a:spLocks noGrp="1"/>
          </p:cNvSpPr>
          <p:nvPr>
            <p:ph type="title"/>
          </p:nvPr>
        </p:nvSpPr>
        <p:spPr>
          <a:xfrm>
            <a:off x="1167809" y="375757"/>
            <a:ext cx="10049540" cy="1325563"/>
          </a:xfrm>
        </p:spPr>
        <p:txBody>
          <a:bodyPr>
            <a:normAutofit fontScale="90000"/>
          </a:bodyPr>
          <a:lstStyle/>
          <a:p>
            <a:r>
              <a:rPr lang="ja-JP" altLang="en-US" sz="2000" dirty="0">
                <a:latin typeface="UD デジタル 教科書体 NK-B" panose="02020700000000000000" pitchFamily="18" charset="-128"/>
                <a:ea typeface="UD デジタル 教科書体 NK-B" panose="02020700000000000000" pitchFamily="18" charset="-128"/>
              </a:rPr>
              <a:t>　　　　　　　　　　　　　　　　　　　に が て　　　　　　　　　た　　　　　　　もの</a:t>
            </a:r>
            <a:br>
              <a:rPr lang="en-US" altLang="ja-JP" sz="5400" dirty="0">
                <a:latin typeface="UD デジタル 教科書体 NK-B" panose="02020700000000000000" pitchFamily="18" charset="-128"/>
                <a:ea typeface="UD デジタル 教科書体 NK-B" panose="02020700000000000000" pitchFamily="18" charset="-128"/>
              </a:rPr>
            </a:br>
            <a:r>
              <a:rPr lang="ja-JP" altLang="en-US" sz="5400" dirty="0">
                <a:latin typeface="UD デジタル 教科書体 NK-B" panose="02020700000000000000" pitchFamily="18" charset="-128"/>
                <a:ea typeface="UD デジタル 教科書体 NK-B" panose="02020700000000000000" pitchFamily="18" charset="-128"/>
              </a:rPr>
              <a:t>みんなは苦手な食べ物はあるかな？</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pic>
        <p:nvPicPr>
          <p:cNvPr id="1274" name="コンテンツ プレースホルダー 6"/>
          <p:cNvPicPr>
            <a:picLocks noGrp="1" noChangeAspect="1"/>
          </p:cNvPicPr>
          <p:nvPr>
            <p:ph idx="1"/>
          </p:nvPr>
        </p:nvPicPr>
        <p:blipFill>
          <a:blip r:embed="rId3"/>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1381119169"/>
      </p:ext>
    </p:extLst>
  </p:cSld>
  <p:clrMapOvr>
    <a:masterClrMapping/>
  </p:clrMapOvr>
  <mc:AlternateContent xmlns:mc="http://schemas.openxmlformats.org/markup-compatibility/2006" xmlns:p14="http://schemas.microsoft.com/office/powerpoint/2010/main">
    <mc:Choice Requires="p14">
      <p:transition p14:dur="0" advTm="8046"/>
    </mc:Choice>
    <mc:Fallback xmlns="">
      <p:transition advTm="80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74"/>
                                        </p:tgtEl>
                                        <p:attrNameLst>
                                          <p:attrName>style.visibility</p:attrName>
                                        </p:attrNameLst>
                                      </p:cBhvr>
                                      <p:to>
                                        <p:strVal val="visible"/>
                                      </p:to>
                                    </p:set>
                                    <p:animEffect transition="in" filter="fade">
                                      <p:cBhvr>
                                        <p:cTn id="7" dur="1000"/>
                                        <p:tgtEl>
                                          <p:spTgt spid="1274"/>
                                        </p:tgtEl>
                                      </p:cBhvr>
                                    </p:animEffect>
                                    <p:anim calcmode="lin" valueType="num">
                                      <p:cBhvr>
                                        <p:cTn id="8" dur="1000" fill="hold"/>
                                        <p:tgtEl>
                                          <p:spTgt spid="1274"/>
                                        </p:tgtEl>
                                        <p:attrNameLst>
                                          <p:attrName>ppt_x</p:attrName>
                                        </p:attrNameLst>
                                      </p:cBhvr>
                                      <p:tavLst>
                                        <p:tav tm="0">
                                          <p:val>
                                            <p:strVal val="#ppt_x"/>
                                          </p:val>
                                        </p:tav>
                                        <p:tav tm="100000">
                                          <p:val>
                                            <p:strVal val="#ppt_x"/>
                                          </p:val>
                                        </p:tav>
                                      </p:tavLst>
                                    </p:anim>
                                    <p:anim calcmode="lin" valueType="num">
                                      <p:cBhvr>
                                        <p:cTn id="9" dur="1000" fill="hold"/>
                                        <p:tgtEl>
                                          <p:spTgt spid="12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73"/>
                                        </p:tgtEl>
                                        <p:attrNameLst>
                                          <p:attrName>style.visibility</p:attrName>
                                        </p:attrNameLst>
                                      </p:cBhvr>
                                      <p:to>
                                        <p:strVal val="visible"/>
                                      </p:to>
                                    </p:set>
                                    <p:animEffect transition="in" filter="fade">
                                      <p:cBhvr>
                                        <p:cTn id="14" dur="500"/>
                                        <p:tgtEl>
                                          <p:spTgt spid="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 name="四角形: 角を丸くする 4"/>
          <p:cNvSpPr/>
          <p:nvPr/>
        </p:nvSpPr>
        <p:spPr>
          <a:xfrm>
            <a:off x="2083554" y="309026"/>
            <a:ext cx="8506046" cy="1278301"/>
          </a:xfrm>
          <a:prstGeom prst="roundRect">
            <a:avLst>
              <a:gd name="adj" fmla="val 24386"/>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lang="ja-JP" altLang="en-US" sz="2400" dirty="0">
                <a:latin typeface="UD デジタル 教科書体 NK-B" panose="02020700000000000000" pitchFamily="18" charset="-128"/>
                <a:ea typeface="UD デジタル 教科書体 NK-B" panose="02020700000000000000" pitchFamily="18" charset="-128"/>
              </a:rPr>
              <a:t>　　　　　　　　　　　　　にがて　　　　た　　　 もの</a:t>
            </a:r>
            <a:endParaRPr lang="en-US" altLang="ja-JP" sz="2400" dirty="0">
              <a:latin typeface="UD デジタル 教科書体 NK-B" panose="02020700000000000000" pitchFamily="18" charset="-128"/>
              <a:ea typeface="UD デジタル 教科書体 NK-B" panose="02020700000000000000" pitchFamily="18" charset="-128"/>
            </a:endParaRPr>
          </a:p>
          <a:p>
            <a:r>
              <a:rPr lang="en-US" altLang="ja-JP" sz="4000" dirty="0">
                <a:latin typeface="UD デジタル 教科書体 NK-B" panose="02020700000000000000" pitchFamily="18" charset="-128"/>
                <a:ea typeface="UD デジタル 教科書体 NK-B" panose="02020700000000000000" pitchFamily="18" charset="-128"/>
              </a:rPr>
              <a:t>A</a:t>
            </a:r>
            <a:r>
              <a:rPr lang="ja-JP" altLang="en-US" sz="4000" dirty="0">
                <a:latin typeface="UD デジタル 教科書体 NK-B" panose="02020700000000000000" pitchFamily="18" charset="-128"/>
                <a:ea typeface="UD デジタル 教科書体 NK-B" panose="02020700000000000000" pitchFamily="18" charset="-128"/>
              </a:rPr>
              <a:t>さんには苦手な食べ物ものがあるよ</a:t>
            </a:r>
            <a:endParaRPr lang="en-US" altLang="ja-JP" sz="4000" dirty="0">
              <a:latin typeface="UD デジタル 教科書体 NK-B" panose="02020700000000000000" pitchFamily="18" charset="-128"/>
              <a:ea typeface="UD デジタル 教科書体 NK-B" panose="02020700000000000000" pitchFamily="18" charset="-128"/>
            </a:endParaRPr>
          </a:p>
        </p:txBody>
      </p:sp>
      <p:sp>
        <p:nvSpPr>
          <p:cNvPr id="1282" name="コンテンツ プレースホルダー 2"/>
          <p:cNvSpPr txBox="1"/>
          <p:nvPr/>
        </p:nvSpPr>
        <p:spPr>
          <a:xfrm>
            <a:off x="5008333" y="5648254"/>
            <a:ext cx="2656489" cy="6483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endParaRPr lang="ja-JP" altLang="en-US" sz="3600" dirty="0">
              <a:latin typeface="HGP創英角ｺﾞｼｯｸUB" panose="020B0900000000000000" pitchFamily="50" charset="-128"/>
              <a:ea typeface="HGP創英角ｺﾞｼｯｸUB" panose="020B0900000000000000" pitchFamily="50" charset="-128"/>
            </a:endParaRPr>
          </a:p>
        </p:txBody>
      </p:sp>
      <p:pic>
        <p:nvPicPr>
          <p:cNvPr id="1283" name="Picture 4" descr="ピーマンのイラスト（野菜）"/>
          <p:cNvPicPr>
            <a:picLocks noChangeAspect="1" noChangeArrowheads="1"/>
          </p:cNvPicPr>
          <p:nvPr/>
        </p:nvPicPr>
        <p:blipFill>
          <a:blip r:embed="rId3"/>
          <a:stretch>
            <a:fillRect/>
          </a:stretch>
        </p:blipFill>
        <p:spPr>
          <a:xfrm>
            <a:off x="2008707" y="3129707"/>
            <a:ext cx="2480256" cy="2842700"/>
          </a:xfrm>
          <a:prstGeom prst="rect">
            <a:avLst/>
          </a:prstGeom>
          <a:noFill/>
        </p:spPr>
      </p:pic>
      <p:pic>
        <p:nvPicPr>
          <p:cNvPr id="1284" name="図 4"/>
          <p:cNvPicPr>
            <a:picLocks noChangeAspect="1"/>
          </p:cNvPicPr>
          <p:nvPr/>
        </p:nvPicPr>
        <p:blipFill>
          <a:blip r:embed="rId4"/>
          <a:stretch>
            <a:fillRect/>
          </a:stretch>
        </p:blipFill>
        <p:spPr>
          <a:xfrm>
            <a:off x="5008334" y="1462646"/>
            <a:ext cx="3821768" cy="5251901"/>
          </a:xfrm>
          <a:prstGeom prst="rect">
            <a:avLst/>
          </a:prstGeom>
        </p:spPr>
      </p:pic>
    </p:spTree>
    <p:extLst>
      <p:ext uri="{BB962C8B-B14F-4D97-AF65-F5344CB8AC3E}">
        <p14:creationId xmlns:p14="http://schemas.microsoft.com/office/powerpoint/2010/main" val="1812541332"/>
      </p:ext>
    </p:extLst>
  </p:cSld>
  <p:clrMapOvr>
    <a:masterClrMapping/>
  </p:clrMapOvr>
  <mc:AlternateContent xmlns:mc="http://schemas.openxmlformats.org/markup-compatibility/2006" xmlns:p14="http://schemas.microsoft.com/office/powerpoint/2010/main">
    <mc:Choice Requires="p14">
      <p:transition spd="slow" p14:dur="2000" advTm="43397"/>
    </mc:Choice>
    <mc:Fallback xmlns="">
      <p:transition spd="slow" advTm="433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83"/>
                                        </p:tgtEl>
                                        <p:attrNameLst>
                                          <p:attrName>style.visibility</p:attrName>
                                        </p:attrNameLst>
                                      </p:cBhvr>
                                      <p:to>
                                        <p:strVal val="visible"/>
                                      </p:to>
                                    </p:set>
                                    <p:animEffect transition="in" filter="fade">
                                      <p:cBhvr>
                                        <p:cTn id="7" dur="1000"/>
                                        <p:tgtEl>
                                          <p:spTgt spid="1283"/>
                                        </p:tgtEl>
                                      </p:cBhvr>
                                    </p:animEffect>
                                    <p:anim calcmode="lin" valueType="num">
                                      <p:cBhvr>
                                        <p:cTn id="8" dur="1000" fill="hold"/>
                                        <p:tgtEl>
                                          <p:spTgt spid="1283"/>
                                        </p:tgtEl>
                                        <p:attrNameLst>
                                          <p:attrName>ppt_x</p:attrName>
                                        </p:attrNameLst>
                                      </p:cBhvr>
                                      <p:tavLst>
                                        <p:tav tm="0">
                                          <p:val>
                                            <p:strVal val="#ppt_x"/>
                                          </p:val>
                                        </p:tav>
                                        <p:tav tm="100000">
                                          <p:val>
                                            <p:strVal val="#ppt_x"/>
                                          </p:val>
                                        </p:tav>
                                      </p:tavLst>
                                    </p:anim>
                                    <p:anim calcmode="lin" valueType="num">
                                      <p:cBhvr>
                                        <p:cTn id="9" dur="1000" fill="hold"/>
                                        <p:tgtEl>
                                          <p:spTgt spid="1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 name="四角形: 角を丸くする 4"/>
          <p:cNvSpPr/>
          <p:nvPr/>
        </p:nvSpPr>
        <p:spPr>
          <a:xfrm>
            <a:off x="2839033" y="262245"/>
            <a:ext cx="5934853" cy="1315983"/>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400" dirty="0">
                <a:latin typeface="UD デジタル 教科書体 NK-B" panose="02020700000000000000" pitchFamily="18" charset="-128"/>
                <a:ea typeface="UD デジタル 教科書体 NK-B" panose="02020700000000000000" pitchFamily="18" charset="-128"/>
              </a:rPr>
              <a:t>にがて　　　　　た　　　　　もの　　　ちょうせん</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z="4800" dirty="0">
                <a:latin typeface="UD デジタル 教科書体 NK-B" panose="02020700000000000000" pitchFamily="18" charset="-128"/>
                <a:ea typeface="UD デジタル 教科書体 NK-B" panose="02020700000000000000" pitchFamily="18" charset="-128"/>
              </a:rPr>
              <a:t>苦手な食べ物に挑戦</a:t>
            </a:r>
            <a:endParaRPr kumimoji="1" lang="en-US" altLang="ja-JP" sz="4800" dirty="0">
              <a:latin typeface="UD デジタル 教科書体 NK-B" panose="02020700000000000000" pitchFamily="18" charset="-128"/>
              <a:ea typeface="UD デジタル 教科書体 NK-B" panose="02020700000000000000" pitchFamily="18" charset="-128"/>
            </a:endParaRPr>
          </a:p>
        </p:txBody>
      </p:sp>
      <p:pic>
        <p:nvPicPr>
          <p:cNvPr id="1291" name="Picture 2" descr="チンジャオロースのイラスト"/>
          <p:cNvPicPr>
            <a:picLocks noChangeAspect="1" noChangeArrowheads="1"/>
          </p:cNvPicPr>
          <p:nvPr/>
        </p:nvPicPr>
        <p:blipFill>
          <a:blip r:embed="rId3"/>
          <a:stretch>
            <a:fillRect/>
          </a:stretch>
        </p:blipFill>
        <p:spPr>
          <a:xfrm>
            <a:off x="744044" y="4067160"/>
            <a:ext cx="3233495" cy="2602963"/>
          </a:xfrm>
          <a:prstGeom prst="rect">
            <a:avLst/>
          </a:prstGeom>
          <a:noFill/>
        </p:spPr>
      </p:pic>
      <p:pic>
        <p:nvPicPr>
          <p:cNvPr id="1292" name="Picture 4" descr="ピーマンのイラスト（野菜）"/>
          <p:cNvPicPr>
            <a:picLocks noChangeAspect="1" noChangeArrowheads="1"/>
          </p:cNvPicPr>
          <p:nvPr/>
        </p:nvPicPr>
        <p:blipFill>
          <a:blip r:embed="rId4"/>
          <a:stretch>
            <a:fillRect/>
          </a:stretch>
        </p:blipFill>
        <p:spPr>
          <a:xfrm>
            <a:off x="2535116" y="2179479"/>
            <a:ext cx="1442423" cy="1653207"/>
          </a:xfrm>
          <a:prstGeom prst="rect">
            <a:avLst/>
          </a:prstGeom>
          <a:noFill/>
        </p:spPr>
      </p:pic>
      <p:sp>
        <p:nvSpPr>
          <p:cNvPr id="1293" name="吹き出し: 角を丸めた四角形 5"/>
          <p:cNvSpPr/>
          <p:nvPr/>
        </p:nvSpPr>
        <p:spPr>
          <a:xfrm>
            <a:off x="7683014" y="3046175"/>
            <a:ext cx="3866730" cy="2727064"/>
          </a:xfrm>
          <a:prstGeom prst="wedgeRoundRectCallout">
            <a:avLst>
              <a:gd name="adj1" fmla="val -68336"/>
              <a:gd name="adj2" fmla="val -12805"/>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4000" dirty="0">
                <a:latin typeface="UD デジタル 教科書体 NK-B" panose="02020700000000000000" pitchFamily="18" charset="-128"/>
                <a:ea typeface="UD デジタル 教科書体 NK-B" panose="02020700000000000000" pitchFamily="18" charset="-128"/>
              </a:rPr>
              <a:t>うん！</a:t>
            </a:r>
            <a:endParaRPr kumimoji="1" lang="en-US" altLang="ja-JP" sz="4000" dirty="0">
              <a:latin typeface="UD デジタル 教科書体 NK-B" panose="02020700000000000000" pitchFamily="18" charset="-128"/>
              <a:ea typeface="UD デジタル 教科書体 NK-B" panose="02020700000000000000" pitchFamily="18" charset="-128"/>
            </a:endParaRPr>
          </a:p>
          <a:p>
            <a:r>
              <a:rPr kumimoji="1" lang="ja-JP" altLang="en-US" sz="2000" dirty="0">
                <a:latin typeface="UD デジタル 教科書体 NK-B" panose="02020700000000000000" pitchFamily="18" charset="-128"/>
                <a:ea typeface="UD デジタル 教科書体 NK-B" panose="02020700000000000000" pitchFamily="18" charset="-128"/>
              </a:rPr>
              <a:t>　　　　　　　　　　　　　　きょう</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z="4000" dirty="0">
                <a:latin typeface="UD デジタル 教科書体 NK-B" panose="02020700000000000000" pitchFamily="18" charset="-128"/>
                <a:ea typeface="UD デジタル 教科書体 NK-B" panose="02020700000000000000" pitchFamily="18" charset="-128"/>
              </a:rPr>
              <a:t>やっぱり</a:t>
            </a:r>
            <a:r>
              <a:rPr lang="ja-JP" altLang="en-US" sz="4000" dirty="0">
                <a:latin typeface="UD デジタル 教科書体 NK-B" panose="02020700000000000000" pitchFamily="18" charset="-128"/>
                <a:ea typeface="UD デジタル 教科書体 NK-B" panose="02020700000000000000" pitchFamily="18" charset="-128"/>
              </a:rPr>
              <a:t>今日</a:t>
            </a:r>
            <a:r>
              <a:rPr kumimoji="1" lang="ja-JP" altLang="en-US" sz="4000" dirty="0">
                <a:latin typeface="UD デジタル 教科書体 NK-B" panose="02020700000000000000" pitchFamily="18" charset="-128"/>
                <a:ea typeface="UD デジタル 教科書体 NK-B" panose="02020700000000000000" pitchFamily="18" charset="-128"/>
              </a:rPr>
              <a:t>も</a:t>
            </a:r>
            <a:endParaRPr kumimoji="1" lang="en-US" altLang="ja-JP" sz="4000" dirty="0">
              <a:latin typeface="UD デジタル 教科書体 NK-B" panose="02020700000000000000" pitchFamily="18" charset="-128"/>
              <a:ea typeface="UD デジタル 教科書体 NK-B" panose="02020700000000000000" pitchFamily="18" charset="-128"/>
            </a:endParaRPr>
          </a:p>
          <a:p>
            <a:r>
              <a:rPr kumimoji="1" lang="ja-JP" altLang="en-US" sz="2000" dirty="0">
                <a:latin typeface="UD デジタル 教科書体 NK-B" panose="02020700000000000000" pitchFamily="18" charset="-128"/>
                <a:ea typeface="UD デジタル 教科書体 NK-B" panose="02020700000000000000" pitchFamily="18" charset="-128"/>
              </a:rPr>
              <a:t>にがて</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z="4000" dirty="0">
                <a:latin typeface="UD デジタル 教科書体 NK-B" panose="02020700000000000000" pitchFamily="18" charset="-128"/>
                <a:ea typeface="UD デジタル 教科書体 NK-B" panose="02020700000000000000" pitchFamily="18" charset="-128"/>
              </a:rPr>
              <a:t>苦手だった！</a:t>
            </a:r>
          </a:p>
        </p:txBody>
      </p:sp>
      <p:pic>
        <p:nvPicPr>
          <p:cNvPr id="1294" name="図 1"/>
          <p:cNvPicPr>
            <a:picLocks noChangeAspect="1"/>
          </p:cNvPicPr>
          <p:nvPr/>
        </p:nvPicPr>
        <p:blipFill>
          <a:blip r:embed="rId5"/>
          <a:stretch>
            <a:fillRect/>
          </a:stretch>
        </p:blipFill>
        <p:spPr>
          <a:xfrm>
            <a:off x="6430908" y="1960029"/>
            <a:ext cx="1252105" cy="1252105"/>
          </a:xfrm>
          <a:prstGeom prst="rect">
            <a:avLst/>
          </a:prstGeom>
        </p:spPr>
      </p:pic>
      <p:sp>
        <p:nvSpPr>
          <p:cNvPr id="1295" name="吹き出し: 角を丸めた四角形 5"/>
          <p:cNvSpPr/>
          <p:nvPr/>
        </p:nvSpPr>
        <p:spPr>
          <a:xfrm>
            <a:off x="7864324" y="1738142"/>
            <a:ext cx="3185012" cy="942360"/>
          </a:xfrm>
          <a:prstGeom prst="wedgeRoundRectCallout">
            <a:avLst>
              <a:gd name="adj1" fmla="val -54153"/>
              <a:gd name="adj2" fmla="val 29927"/>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b="1" dirty="0">
                <a:latin typeface="UD デジタル 教科書体 NK-B" panose="02020700000000000000" pitchFamily="18" charset="-128"/>
                <a:ea typeface="UD デジタル 教科書体 NK-B" panose="02020700000000000000" pitchFamily="18" charset="-128"/>
              </a:rPr>
              <a:t>　　　　　　　　　　　 ちょうせん</a:t>
            </a:r>
            <a:endParaRPr lang="en-US" altLang="ja-JP" sz="2000" b="1" dirty="0">
              <a:latin typeface="UD デジタル 教科書体 NK-B" panose="02020700000000000000" pitchFamily="18" charset="-128"/>
              <a:ea typeface="UD デジタル 教科書体 NK-B" panose="02020700000000000000" pitchFamily="18" charset="-128"/>
            </a:endParaRPr>
          </a:p>
          <a:p>
            <a:r>
              <a:rPr lang="ja-JP" altLang="en-US" sz="4000" b="1" dirty="0">
                <a:latin typeface="UD デジタル 教科書体 NK-B" panose="02020700000000000000" pitchFamily="18" charset="-128"/>
                <a:ea typeface="UD デジタル 教科書体 NK-B" panose="02020700000000000000" pitchFamily="18" charset="-128"/>
              </a:rPr>
              <a:t>ひとくち挑戦</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pic>
        <p:nvPicPr>
          <p:cNvPr id="1296" name="図 6"/>
          <p:cNvPicPr>
            <a:picLocks noChangeAspect="1"/>
          </p:cNvPicPr>
          <p:nvPr/>
        </p:nvPicPr>
        <p:blipFill>
          <a:blip r:embed="rId6"/>
          <a:stretch>
            <a:fillRect/>
          </a:stretch>
        </p:blipFill>
        <p:spPr>
          <a:xfrm>
            <a:off x="3480025" y="1812702"/>
            <a:ext cx="3439390" cy="4726434"/>
          </a:xfrm>
          <a:prstGeom prst="rect">
            <a:avLst/>
          </a:prstGeom>
        </p:spPr>
      </p:pic>
    </p:spTree>
    <p:extLst>
      <p:ext uri="{BB962C8B-B14F-4D97-AF65-F5344CB8AC3E}">
        <p14:creationId xmlns:p14="http://schemas.microsoft.com/office/powerpoint/2010/main" val="1303602481"/>
      </p:ext>
    </p:extLst>
  </p:cSld>
  <p:clrMapOvr>
    <a:masterClrMapping/>
  </p:clrMapOvr>
  <mc:AlternateContent xmlns:mc="http://schemas.openxmlformats.org/markup-compatibility/2006" xmlns:p14="http://schemas.microsoft.com/office/powerpoint/2010/main">
    <mc:Choice Requires="p14">
      <p:transition spd="slow" p14:dur="2000" advTm="13501"/>
    </mc:Choice>
    <mc:Fallback xmlns="">
      <p:transition spd="slow" advTm="13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92"/>
                                        </p:tgtEl>
                                        <p:attrNameLst>
                                          <p:attrName>style.visibility</p:attrName>
                                        </p:attrNameLst>
                                      </p:cBhvr>
                                      <p:to>
                                        <p:strVal val="visible"/>
                                      </p:to>
                                    </p:set>
                                    <p:animEffect transition="in" filter="fade">
                                      <p:cBhvr>
                                        <p:cTn id="7" dur="1000"/>
                                        <p:tgtEl>
                                          <p:spTgt spid="1292"/>
                                        </p:tgtEl>
                                      </p:cBhvr>
                                    </p:animEffect>
                                    <p:anim calcmode="lin" valueType="num">
                                      <p:cBhvr>
                                        <p:cTn id="8" dur="1000" fill="hold"/>
                                        <p:tgtEl>
                                          <p:spTgt spid="1292"/>
                                        </p:tgtEl>
                                        <p:attrNameLst>
                                          <p:attrName>ppt_x</p:attrName>
                                        </p:attrNameLst>
                                      </p:cBhvr>
                                      <p:tavLst>
                                        <p:tav tm="0">
                                          <p:val>
                                            <p:strVal val="#ppt_x"/>
                                          </p:val>
                                        </p:tav>
                                        <p:tav tm="100000">
                                          <p:val>
                                            <p:strVal val="#ppt_x"/>
                                          </p:val>
                                        </p:tav>
                                      </p:tavLst>
                                    </p:anim>
                                    <p:anim calcmode="lin" valueType="num">
                                      <p:cBhvr>
                                        <p:cTn id="9" dur="1000" fill="hold"/>
                                        <p:tgtEl>
                                          <p:spTgt spid="129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91"/>
                                        </p:tgtEl>
                                        <p:attrNameLst>
                                          <p:attrName>style.visibility</p:attrName>
                                        </p:attrNameLst>
                                      </p:cBhvr>
                                      <p:to>
                                        <p:strVal val="visible"/>
                                      </p:to>
                                    </p:set>
                                    <p:animEffect transition="in" filter="fade">
                                      <p:cBhvr>
                                        <p:cTn id="12" dur="1000"/>
                                        <p:tgtEl>
                                          <p:spTgt spid="1291"/>
                                        </p:tgtEl>
                                      </p:cBhvr>
                                    </p:animEffect>
                                    <p:anim calcmode="lin" valueType="num">
                                      <p:cBhvr>
                                        <p:cTn id="13" dur="1000" fill="hold"/>
                                        <p:tgtEl>
                                          <p:spTgt spid="1291"/>
                                        </p:tgtEl>
                                        <p:attrNameLst>
                                          <p:attrName>ppt_x</p:attrName>
                                        </p:attrNameLst>
                                      </p:cBhvr>
                                      <p:tavLst>
                                        <p:tav tm="0">
                                          <p:val>
                                            <p:strVal val="#ppt_x"/>
                                          </p:val>
                                        </p:tav>
                                        <p:tav tm="100000">
                                          <p:val>
                                            <p:strVal val="#ppt_x"/>
                                          </p:val>
                                        </p:tav>
                                      </p:tavLst>
                                    </p:anim>
                                    <p:anim calcmode="lin" valueType="num">
                                      <p:cBhvr>
                                        <p:cTn id="14" dur="1000" fill="hold"/>
                                        <p:tgtEl>
                                          <p:spTgt spid="129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94"/>
                                        </p:tgtEl>
                                        <p:attrNameLst>
                                          <p:attrName>style.visibility</p:attrName>
                                        </p:attrNameLst>
                                      </p:cBhvr>
                                      <p:to>
                                        <p:strVal val="visible"/>
                                      </p:to>
                                    </p:set>
                                    <p:animEffect transition="in" filter="fade">
                                      <p:cBhvr>
                                        <p:cTn id="19" dur="500"/>
                                        <p:tgtEl>
                                          <p:spTgt spid="12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95"/>
                                        </p:tgtEl>
                                        <p:attrNameLst>
                                          <p:attrName>style.visibility</p:attrName>
                                        </p:attrNameLst>
                                      </p:cBhvr>
                                      <p:to>
                                        <p:strVal val="visible"/>
                                      </p:to>
                                    </p:set>
                                    <p:animEffect transition="in" filter="fade">
                                      <p:cBhvr>
                                        <p:cTn id="22" dur="500"/>
                                        <p:tgtEl>
                                          <p:spTgt spid="12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93"/>
                                        </p:tgtEl>
                                        <p:attrNameLst>
                                          <p:attrName>style.visibility</p:attrName>
                                        </p:attrNameLst>
                                      </p:cBhvr>
                                      <p:to>
                                        <p:strVal val="visible"/>
                                      </p:to>
                                    </p:set>
                                    <p:animEffect transition="in" filter="fade">
                                      <p:cBhvr>
                                        <p:cTn id="27" dur="500"/>
                                        <p:tgtEl>
                                          <p:spTgt spid="1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 grpId="0" animBg="1"/>
      <p:bldP spid="12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四角形: 角を丸くする 4"/>
          <p:cNvSpPr/>
          <p:nvPr/>
        </p:nvSpPr>
        <p:spPr>
          <a:xfrm>
            <a:off x="2839033" y="262245"/>
            <a:ext cx="5934853" cy="1315983"/>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2000">
                <a:latin typeface="UD デジタル 教科書体 NK-B" panose="02020700000000000000" pitchFamily="18" charset="-128"/>
                <a:ea typeface="UD デジタル 教科書体 NK-B" panose="02020700000000000000" pitchFamily="18" charset="-128"/>
              </a:rPr>
              <a:t>　</a:t>
            </a:r>
            <a:r>
              <a:rPr kumimoji="1" lang="ja-JP" altLang="en-US" sz="2400">
                <a:latin typeface="UD デジタル 教科書体 NK-B" panose="02020700000000000000" pitchFamily="18" charset="-128"/>
                <a:ea typeface="UD デジタル 教科書体 NK-B" panose="02020700000000000000" pitchFamily="18" charset="-128"/>
              </a:rPr>
              <a:t>にがて　　　　　た　　　　　もの　　　ちょうせん</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z="4800">
                <a:latin typeface="UD デジタル 教科書体 NK-B" panose="02020700000000000000" pitchFamily="18" charset="-128"/>
                <a:ea typeface="UD デジタル 教科書体 NK-B" panose="02020700000000000000" pitchFamily="18" charset="-128"/>
              </a:rPr>
              <a:t>苦手な食べ物に挑戦</a:t>
            </a:r>
            <a:endParaRPr kumimoji="1" lang="en-US" altLang="ja-JP" sz="4800" dirty="0">
              <a:latin typeface="UD デジタル 教科書体 NK-B" panose="02020700000000000000" pitchFamily="18" charset="-128"/>
              <a:ea typeface="UD デジタル 教科書体 NK-B" panose="02020700000000000000" pitchFamily="18" charset="-128"/>
            </a:endParaRPr>
          </a:p>
        </p:txBody>
      </p:sp>
      <p:sp>
        <p:nvSpPr>
          <p:cNvPr id="1303" name="吹き出し: 角を丸めた四角形 5"/>
          <p:cNvSpPr/>
          <p:nvPr/>
        </p:nvSpPr>
        <p:spPr>
          <a:xfrm>
            <a:off x="6840521" y="3209391"/>
            <a:ext cx="5216800" cy="2727064"/>
          </a:xfrm>
          <a:prstGeom prst="wedgeRoundRectCallout">
            <a:avLst>
              <a:gd name="adj1" fmla="val -64758"/>
              <a:gd name="adj2" fmla="val -2528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K-B" panose="02020700000000000000" pitchFamily="18" charset="-128"/>
                <a:ea typeface="UD デジタル 教科書体 NK-B" panose="02020700000000000000" pitchFamily="18" charset="-128"/>
              </a:rPr>
              <a:t>にがて</a:t>
            </a:r>
            <a:endParaRPr kumimoji="1" lang="en-US" altLang="ja-JP" sz="2400" dirty="0">
              <a:latin typeface="UD デジタル 教科書体 NK-B" panose="02020700000000000000" pitchFamily="18" charset="-128"/>
              <a:ea typeface="UD デジタル 教科書体 NK-B" panose="02020700000000000000" pitchFamily="18" charset="-128"/>
            </a:endParaRPr>
          </a:p>
          <a:p>
            <a:r>
              <a:rPr kumimoji="1" lang="ja-JP" altLang="en-US" sz="4000" dirty="0">
                <a:latin typeface="UD デジタル 教科書体 NK-B" panose="02020700000000000000" pitchFamily="18" charset="-128"/>
                <a:ea typeface="UD デジタル 教科書体 NK-B" panose="02020700000000000000" pitchFamily="18" charset="-128"/>
              </a:rPr>
              <a:t>苦手だけどがんばって</a:t>
            </a:r>
            <a:endParaRPr kumimoji="1" lang="en-US" altLang="ja-JP" sz="40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　た</a:t>
            </a:r>
            <a:endParaRPr lang="en-US" altLang="ja-JP" sz="2400" dirty="0">
              <a:latin typeface="UD デジタル 教科書体 NK-B" panose="02020700000000000000" pitchFamily="18" charset="-128"/>
              <a:ea typeface="UD デジタル 教科書体 NK-B" panose="02020700000000000000" pitchFamily="18" charset="-128"/>
            </a:endParaRPr>
          </a:p>
          <a:p>
            <a:r>
              <a:rPr kumimoji="1" lang="ja-JP" altLang="en-US" sz="4000" dirty="0">
                <a:latin typeface="UD デジタル 教科書体 NK-B" panose="02020700000000000000" pitchFamily="18" charset="-128"/>
                <a:ea typeface="UD デジタル 教科書体 NK-B" panose="02020700000000000000" pitchFamily="18" charset="-128"/>
              </a:rPr>
              <a:t>食べよう！</a:t>
            </a:r>
          </a:p>
        </p:txBody>
      </p:sp>
      <p:pic>
        <p:nvPicPr>
          <p:cNvPr id="1304" name="図 1"/>
          <p:cNvPicPr>
            <a:picLocks noChangeAspect="1"/>
          </p:cNvPicPr>
          <p:nvPr/>
        </p:nvPicPr>
        <p:blipFill>
          <a:blip r:embed="rId3"/>
          <a:stretch>
            <a:fillRect/>
          </a:stretch>
        </p:blipFill>
        <p:spPr>
          <a:xfrm>
            <a:off x="5978036" y="2203476"/>
            <a:ext cx="1252105" cy="1252105"/>
          </a:xfrm>
          <a:prstGeom prst="rect">
            <a:avLst/>
          </a:prstGeom>
        </p:spPr>
      </p:pic>
      <p:sp>
        <p:nvSpPr>
          <p:cNvPr id="1305" name="吹き出し: 角を丸めた四角形 5"/>
          <p:cNvSpPr/>
          <p:nvPr/>
        </p:nvSpPr>
        <p:spPr>
          <a:xfrm>
            <a:off x="7230141" y="1812702"/>
            <a:ext cx="4744146" cy="1016826"/>
          </a:xfrm>
          <a:prstGeom prst="wedgeRoundRectCallout">
            <a:avLst>
              <a:gd name="adj1" fmla="val -54153"/>
              <a:gd name="adj2" fmla="val 29927"/>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b="1" dirty="0">
                <a:latin typeface="UD デジタル 教科書体 NK-B" panose="02020700000000000000" pitchFamily="18" charset="-128"/>
                <a:ea typeface="UD デジタル 教科書体 NK-B" panose="02020700000000000000" pitchFamily="18" charset="-128"/>
              </a:rPr>
              <a:t>　　　　　　　　　　　　　  ちょうせん</a:t>
            </a:r>
            <a:endParaRPr lang="en-US" altLang="ja-JP" sz="2400" b="1" dirty="0">
              <a:latin typeface="UD デジタル 教科書体 NK-B" panose="02020700000000000000" pitchFamily="18" charset="-128"/>
              <a:ea typeface="UD デジタル 教科書体 NK-B" panose="02020700000000000000" pitchFamily="18" charset="-128"/>
            </a:endParaRPr>
          </a:p>
          <a:p>
            <a:r>
              <a:rPr lang="ja-JP" altLang="en-US" sz="4400" b="1" dirty="0">
                <a:latin typeface="UD デジタル 教科書体 NK-B" panose="02020700000000000000" pitchFamily="18" charset="-128"/>
                <a:ea typeface="UD デジタル 教科書体 NK-B" panose="02020700000000000000" pitchFamily="18" charset="-128"/>
              </a:rPr>
              <a:t>あきらめず挑戦</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pic>
        <p:nvPicPr>
          <p:cNvPr id="1306" name="Picture 4" descr="ピーマンのイラスト（野菜）"/>
          <p:cNvPicPr>
            <a:picLocks noChangeAspect="1" noChangeArrowheads="1"/>
          </p:cNvPicPr>
          <p:nvPr/>
        </p:nvPicPr>
        <p:blipFill>
          <a:blip r:embed="rId4"/>
          <a:stretch>
            <a:fillRect/>
          </a:stretch>
        </p:blipFill>
        <p:spPr>
          <a:xfrm>
            <a:off x="906545" y="2829528"/>
            <a:ext cx="2480256" cy="2842700"/>
          </a:xfrm>
          <a:prstGeom prst="rect">
            <a:avLst/>
          </a:prstGeom>
          <a:noFill/>
        </p:spPr>
      </p:pic>
      <p:pic>
        <p:nvPicPr>
          <p:cNvPr id="1307" name="図 7"/>
          <p:cNvPicPr>
            <a:picLocks noChangeAspect="1"/>
          </p:cNvPicPr>
          <p:nvPr/>
        </p:nvPicPr>
        <p:blipFill>
          <a:blip r:embed="rId5"/>
          <a:stretch>
            <a:fillRect/>
          </a:stretch>
        </p:blipFill>
        <p:spPr>
          <a:xfrm>
            <a:off x="2692242" y="1673441"/>
            <a:ext cx="3602710" cy="4950870"/>
          </a:xfrm>
          <a:prstGeom prst="rect">
            <a:avLst/>
          </a:prstGeom>
        </p:spPr>
      </p:pic>
    </p:spTree>
    <p:extLst>
      <p:ext uri="{BB962C8B-B14F-4D97-AF65-F5344CB8AC3E}">
        <p14:creationId xmlns:p14="http://schemas.microsoft.com/office/powerpoint/2010/main" val="1597533773"/>
      </p:ext>
    </p:extLst>
  </p:cSld>
  <p:clrMapOvr>
    <a:masterClrMapping/>
  </p:clrMapOvr>
  <mc:AlternateContent xmlns:mc="http://schemas.openxmlformats.org/markup-compatibility/2006" xmlns:p14="http://schemas.microsoft.com/office/powerpoint/2010/main">
    <mc:Choice Requires="p14">
      <p:transition spd="slow" p14:dur="2000" advTm="13501"/>
    </mc:Choice>
    <mc:Fallback xmlns="">
      <p:transition spd="slow" advTm="13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06"/>
                                        </p:tgtEl>
                                        <p:attrNameLst>
                                          <p:attrName>style.visibility</p:attrName>
                                        </p:attrNameLst>
                                      </p:cBhvr>
                                      <p:to>
                                        <p:strVal val="visible"/>
                                      </p:to>
                                    </p:set>
                                    <p:animEffect transition="in" filter="fade">
                                      <p:cBhvr>
                                        <p:cTn id="7" dur="1000"/>
                                        <p:tgtEl>
                                          <p:spTgt spid="1306"/>
                                        </p:tgtEl>
                                      </p:cBhvr>
                                    </p:animEffect>
                                    <p:anim calcmode="lin" valueType="num">
                                      <p:cBhvr>
                                        <p:cTn id="8" dur="1000" fill="hold"/>
                                        <p:tgtEl>
                                          <p:spTgt spid="1306"/>
                                        </p:tgtEl>
                                        <p:attrNameLst>
                                          <p:attrName>ppt_x</p:attrName>
                                        </p:attrNameLst>
                                      </p:cBhvr>
                                      <p:tavLst>
                                        <p:tav tm="0">
                                          <p:val>
                                            <p:strVal val="#ppt_x"/>
                                          </p:val>
                                        </p:tav>
                                        <p:tav tm="100000">
                                          <p:val>
                                            <p:strVal val="#ppt_x"/>
                                          </p:val>
                                        </p:tav>
                                      </p:tavLst>
                                    </p:anim>
                                    <p:anim calcmode="lin" valueType="num">
                                      <p:cBhvr>
                                        <p:cTn id="9" dur="1000" fill="hold"/>
                                        <p:tgtEl>
                                          <p:spTgt spid="13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04"/>
                                        </p:tgtEl>
                                        <p:attrNameLst>
                                          <p:attrName>style.visibility</p:attrName>
                                        </p:attrNameLst>
                                      </p:cBhvr>
                                      <p:to>
                                        <p:strVal val="visible"/>
                                      </p:to>
                                    </p:set>
                                    <p:animEffect transition="in" filter="fade">
                                      <p:cBhvr>
                                        <p:cTn id="13" dur="500"/>
                                        <p:tgtEl>
                                          <p:spTgt spid="13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05"/>
                                        </p:tgtEl>
                                        <p:attrNameLst>
                                          <p:attrName>style.visibility</p:attrName>
                                        </p:attrNameLst>
                                      </p:cBhvr>
                                      <p:to>
                                        <p:strVal val="visible"/>
                                      </p:to>
                                    </p:set>
                                    <p:animEffect transition="in" filter="fade">
                                      <p:cBhvr>
                                        <p:cTn id="16" dur="500"/>
                                        <p:tgtEl>
                                          <p:spTgt spid="130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03"/>
                                        </p:tgtEl>
                                        <p:attrNameLst>
                                          <p:attrName>style.visibility</p:attrName>
                                        </p:attrNameLst>
                                      </p:cBhvr>
                                      <p:to>
                                        <p:strVal val="visible"/>
                                      </p:to>
                                    </p:set>
                                    <p:animEffect transition="in" filter="fade">
                                      <p:cBhvr>
                                        <p:cTn id="21" dur="500"/>
                                        <p:tgtEl>
                                          <p:spTgt spid="1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 grpId="0" animBg="1"/>
      <p:bldP spid="13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 name="コンテンツ プレースホルダー 2"/>
          <p:cNvSpPr txBox="1"/>
          <p:nvPr/>
        </p:nvSpPr>
        <p:spPr>
          <a:xfrm>
            <a:off x="696191" y="2422942"/>
            <a:ext cx="3343546" cy="10060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HGP創英角ｺﾞｼｯｸUB" panose="020B0900000000000000" pitchFamily="50" charset="-128"/>
                <a:ea typeface="HGP創英角ｺﾞｼｯｸUB" panose="020B0900000000000000" pitchFamily="50" charset="-128"/>
              </a:rPr>
              <a:t>　　</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1314" name="コンテンツ プレースホルダー 2"/>
          <p:cNvSpPr txBox="1"/>
          <p:nvPr/>
        </p:nvSpPr>
        <p:spPr>
          <a:xfrm>
            <a:off x="7051665" y="2365608"/>
            <a:ext cx="3485857" cy="10060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HGP創英角ｺﾞｼｯｸUB" panose="020B0900000000000000" pitchFamily="50" charset="-128"/>
                <a:ea typeface="HGP創英角ｺﾞｼｯｸUB" panose="020B0900000000000000" pitchFamily="50" charset="-128"/>
              </a:rPr>
              <a:t>　　　</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1315" name="四角形: 角を丸くする 4"/>
          <p:cNvSpPr/>
          <p:nvPr/>
        </p:nvSpPr>
        <p:spPr>
          <a:xfrm>
            <a:off x="3128573" y="220266"/>
            <a:ext cx="5934853" cy="1315983"/>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2000">
                <a:latin typeface="UD デジタル 教科書体 NK-B" panose="02020700000000000000" pitchFamily="18" charset="-128"/>
                <a:ea typeface="UD デジタル 教科書体 NK-B" panose="02020700000000000000" pitchFamily="18" charset="-128"/>
              </a:rPr>
              <a:t>　</a:t>
            </a:r>
            <a:r>
              <a:rPr kumimoji="1" lang="ja-JP" altLang="en-US" sz="2400">
                <a:latin typeface="UD デジタル 教科書体 NK-B" panose="02020700000000000000" pitchFamily="18" charset="-128"/>
                <a:ea typeface="UD デジタル 教科書体 NK-B" panose="02020700000000000000" pitchFamily="18" charset="-128"/>
              </a:rPr>
              <a:t>にがて　　　　　た　　　　　もの　　　ちょうせん</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z="4800">
                <a:latin typeface="UD デジタル 教科書体 NK-B" panose="02020700000000000000" pitchFamily="18" charset="-128"/>
                <a:ea typeface="UD デジタル 教科書体 NK-B" panose="02020700000000000000" pitchFamily="18" charset="-128"/>
              </a:rPr>
              <a:t>苦手な食べ物に挑戦</a:t>
            </a:r>
            <a:endParaRPr kumimoji="1" lang="en-US" altLang="ja-JP" sz="4800" dirty="0">
              <a:latin typeface="UD デジタル 教科書体 NK-B" panose="02020700000000000000" pitchFamily="18" charset="-128"/>
              <a:ea typeface="UD デジタル 教科書体 NK-B" panose="02020700000000000000" pitchFamily="18" charset="-128"/>
            </a:endParaRPr>
          </a:p>
        </p:txBody>
      </p:sp>
      <p:sp>
        <p:nvSpPr>
          <p:cNvPr id="1316" name="吹き出し: 角を丸めた四角形 5"/>
          <p:cNvSpPr/>
          <p:nvPr/>
        </p:nvSpPr>
        <p:spPr>
          <a:xfrm>
            <a:off x="6095999" y="2203476"/>
            <a:ext cx="3206039" cy="1645638"/>
          </a:xfrm>
          <a:prstGeom prst="wedgeRoundRectCallout">
            <a:avLst>
              <a:gd name="adj1" fmla="val -61363"/>
              <a:gd name="adj2" fmla="val -8744"/>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a:latin typeface="UD デジタル 教科書体 NK-B" panose="02020700000000000000" pitchFamily="18" charset="-128"/>
              <a:ea typeface="UD デジタル 教科書体 NK-B" panose="02020700000000000000" pitchFamily="18" charset="-128"/>
            </a:endParaRPr>
          </a:p>
          <a:p>
            <a:r>
              <a:rPr kumimoji="1" lang="ja-JP" altLang="en-US" sz="4000">
                <a:latin typeface="UD デジタル 教科書体 NK-B" panose="02020700000000000000" pitchFamily="18" charset="-128"/>
                <a:ea typeface="UD デジタル 教科書体 NK-B" panose="02020700000000000000" pitchFamily="18" charset="-128"/>
              </a:rPr>
              <a:t>あれ？</a:t>
            </a:r>
            <a:endParaRPr kumimoji="1" lang="en-US" altLang="ja-JP" sz="4000">
              <a:latin typeface="UD デジタル 教科書体 NK-B" panose="02020700000000000000" pitchFamily="18" charset="-128"/>
              <a:ea typeface="UD デジタル 教科書体 NK-B" panose="02020700000000000000" pitchFamily="18" charset="-128"/>
            </a:endParaRPr>
          </a:p>
          <a:p>
            <a:r>
              <a:rPr lang="ja-JP" altLang="en-US" sz="4000">
                <a:latin typeface="UD デジタル 教科書体 NK-B" panose="02020700000000000000" pitchFamily="18" charset="-128"/>
                <a:ea typeface="UD デジタル 教科書体 NK-B" panose="02020700000000000000" pitchFamily="18" charset="-128"/>
              </a:rPr>
              <a:t>おいしいぞ！</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pic>
        <p:nvPicPr>
          <p:cNvPr id="1317" name="図 3"/>
          <p:cNvPicPr>
            <a:picLocks noChangeAspect="1"/>
          </p:cNvPicPr>
          <p:nvPr/>
        </p:nvPicPr>
        <p:blipFill>
          <a:blip r:embed="rId3"/>
          <a:stretch>
            <a:fillRect/>
          </a:stretch>
        </p:blipFill>
        <p:spPr>
          <a:xfrm>
            <a:off x="6095999" y="5496705"/>
            <a:ext cx="1252105" cy="1252105"/>
          </a:xfrm>
          <a:prstGeom prst="rect">
            <a:avLst/>
          </a:prstGeom>
        </p:spPr>
      </p:pic>
      <p:sp>
        <p:nvSpPr>
          <p:cNvPr id="1318" name="吹き出し: 角を丸めた四角形 5"/>
          <p:cNvSpPr/>
          <p:nvPr/>
        </p:nvSpPr>
        <p:spPr>
          <a:xfrm>
            <a:off x="7142341" y="4295776"/>
            <a:ext cx="4459109" cy="1571624"/>
          </a:xfrm>
          <a:prstGeom prst="wedgeRoundRectCallout">
            <a:avLst>
              <a:gd name="adj1" fmla="val -54153"/>
              <a:gd name="adj2" fmla="val 29927"/>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a:latin typeface="UD デジタル 教科書体 NK-B" panose="02020700000000000000" pitchFamily="18" charset="-128"/>
                <a:ea typeface="UD デジタル 教科書体 NK-B" panose="02020700000000000000" pitchFamily="18" charset="-128"/>
              </a:rPr>
              <a:t>　　　　　　　　　　　　　　　　　　　　　 ちょうせん</a:t>
            </a:r>
            <a:endParaRPr lang="en-US" altLang="ja-JP" b="1" dirty="0">
              <a:latin typeface="UD デジタル 教科書体 NK-B" panose="02020700000000000000" pitchFamily="18" charset="-128"/>
              <a:ea typeface="UD デジタル 教科書体 NK-B" panose="02020700000000000000" pitchFamily="18" charset="-128"/>
            </a:endParaRPr>
          </a:p>
          <a:p>
            <a:r>
              <a:rPr lang="ja-JP" altLang="en-US" sz="4000" b="1" dirty="0">
                <a:latin typeface="UD デジタル 教科書体 NK-B" panose="02020700000000000000" pitchFamily="18" charset="-128"/>
                <a:ea typeface="UD デジタル 教科書体 NK-B" panose="02020700000000000000" pitchFamily="18" charset="-128"/>
              </a:rPr>
              <a:t>あきらめずに挑戦</a:t>
            </a:r>
            <a:endParaRPr lang="en-US" altLang="ja-JP" sz="4000" b="1" dirty="0">
              <a:latin typeface="UD デジタル 教科書体 NK-B" panose="02020700000000000000" pitchFamily="18" charset="-128"/>
              <a:ea typeface="UD デジタル 教科書体 NK-B" panose="02020700000000000000" pitchFamily="18" charset="-128"/>
            </a:endParaRPr>
          </a:p>
          <a:p>
            <a:r>
              <a:rPr lang="ja-JP" altLang="en-US" sz="4000" b="1" dirty="0">
                <a:latin typeface="UD デジタル 教科書体 NK-B" panose="02020700000000000000" pitchFamily="18" charset="-128"/>
                <a:ea typeface="UD デジタル 教科書体 NK-B" panose="02020700000000000000" pitchFamily="18" charset="-128"/>
              </a:rPr>
              <a:t>してよかったね</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pic>
        <p:nvPicPr>
          <p:cNvPr id="1319" name="Picture 4" descr="ピーマンのイラスト（野菜）"/>
          <p:cNvPicPr>
            <a:picLocks noChangeAspect="1" noChangeArrowheads="1"/>
          </p:cNvPicPr>
          <p:nvPr/>
        </p:nvPicPr>
        <p:blipFill>
          <a:blip r:embed="rId4"/>
          <a:stretch>
            <a:fillRect/>
          </a:stretch>
        </p:blipFill>
        <p:spPr>
          <a:xfrm>
            <a:off x="499141" y="2564712"/>
            <a:ext cx="2480256" cy="2842700"/>
          </a:xfrm>
          <a:prstGeom prst="rect">
            <a:avLst/>
          </a:prstGeom>
          <a:noFill/>
        </p:spPr>
      </p:pic>
      <p:pic>
        <p:nvPicPr>
          <p:cNvPr id="1320" name="図 9"/>
          <p:cNvPicPr>
            <a:picLocks noChangeAspect="1"/>
          </p:cNvPicPr>
          <p:nvPr/>
        </p:nvPicPr>
        <p:blipFill>
          <a:blip r:embed="rId5"/>
          <a:stretch>
            <a:fillRect/>
          </a:stretch>
        </p:blipFill>
        <p:spPr>
          <a:xfrm>
            <a:off x="2351300" y="1548460"/>
            <a:ext cx="3547649" cy="4875205"/>
          </a:xfrm>
          <a:prstGeom prst="rect">
            <a:avLst/>
          </a:prstGeom>
        </p:spPr>
      </p:pic>
    </p:spTree>
    <p:extLst>
      <p:ext uri="{BB962C8B-B14F-4D97-AF65-F5344CB8AC3E}">
        <p14:creationId xmlns:p14="http://schemas.microsoft.com/office/powerpoint/2010/main" val="8572605"/>
      </p:ext>
    </p:extLst>
  </p:cSld>
  <p:clrMapOvr>
    <a:masterClrMapping/>
  </p:clrMapOvr>
  <mc:AlternateContent xmlns:mc="http://schemas.openxmlformats.org/markup-compatibility/2006" xmlns:p14="http://schemas.microsoft.com/office/powerpoint/2010/main">
    <mc:Choice Requires="p14">
      <p:transition spd="slow" p14:dur="2000" advTm="5256"/>
    </mc:Choice>
    <mc:Fallback xmlns="">
      <p:transition spd="slow" advTm="5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19"/>
                                        </p:tgtEl>
                                        <p:attrNameLst>
                                          <p:attrName>style.visibility</p:attrName>
                                        </p:attrNameLst>
                                      </p:cBhvr>
                                      <p:to>
                                        <p:strVal val="visible"/>
                                      </p:to>
                                    </p:set>
                                    <p:animEffect transition="in" filter="fade">
                                      <p:cBhvr>
                                        <p:cTn id="7" dur="1000"/>
                                        <p:tgtEl>
                                          <p:spTgt spid="1319"/>
                                        </p:tgtEl>
                                      </p:cBhvr>
                                    </p:animEffect>
                                    <p:anim calcmode="lin" valueType="num">
                                      <p:cBhvr>
                                        <p:cTn id="8" dur="1000" fill="hold"/>
                                        <p:tgtEl>
                                          <p:spTgt spid="1319"/>
                                        </p:tgtEl>
                                        <p:attrNameLst>
                                          <p:attrName>ppt_x</p:attrName>
                                        </p:attrNameLst>
                                      </p:cBhvr>
                                      <p:tavLst>
                                        <p:tav tm="0">
                                          <p:val>
                                            <p:strVal val="#ppt_x"/>
                                          </p:val>
                                        </p:tav>
                                        <p:tav tm="100000">
                                          <p:val>
                                            <p:strVal val="#ppt_x"/>
                                          </p:val>
                                        </p:tav>
                                      </p:tavLst>
                                    </p:anim>
                                    <p:anim calcmode="lin" valueType="num">
                                      <p:cBhvr>
                                        <p:cTn id="9" dur="1000" fill="hold"/>
                                        <p:tgtEl>
                                          <p:spTgt spid="13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16"/>
                                        </p:tgtEl>
                                        <p:attrNameLst>
                                          <p:attrName>style.visibility</p:attrName>
                                        </p:attrNameLst>
                                      </p:cBhvr>
                                      <p:to>
                                        <p:strVal val="visible"/>
                                      </p:to>
                                    </p:set>
                                    <p:animEffect transition="in" filter="fade">
                                      <p:cBhvr>
                                        <p:cTn id="14" dur="500"/>
                                        <p:tgtEl>
                                          <p:spTgt spid="13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17"/>
                                        </p:tgtEl>
                                        <p:attrNameLst>
                                          <p:attrName>style.visibility</p:attrName>
                                        </p:attrNameLst>
                                      </p:cBhvr>
                                      <p:to>
                                        <p:strVal val="visible"/>
                                      </p:to>
                                    </p:set>
                                    <p:animEffect transition="in" filter="fade">
                                      <p:cBhvr>
                                        <p:cTn id="19" dur="500"/>
                                        <p:tgtEl>
                                          <p:spTgt spid="13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18"/>
                                        </p:tgtEl>
                                        <p:attrNameLst>
                                          <p:attrName>style.visibility</p:attrName>
                                        </p:attrNameLst>
                                      </p:cBhvr>
                                      <p:to>
                                        <p:strVal val="visible"/>
                                      </p:to>
                                    </p:set>
                                    <p:animEffect transition="in" filter="fade">
                                      <p:cBhvr>
                                        <p:cTn id="22" dur="500"/>
                                        <p:tgtEl>
                                          <p:spTgt spid="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 grpId="0" animBg="1"/>
      <p:bldP spid="13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 name="四角形: 角を丸くする 4"/>
          <p:cNvSpPr/>
          <p:nvPr/>
        </p:nvSpPr>
        <p:spPr>
          <a:xfrm>
            <a:off x="1139049" y="463722"/>
            <a:ext cx="1665572" cy="1060860"/>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algn="ctr"/>
            <a:r>
              <a:rPr lang="ja-JP" altLang="en-US" sz="2000" dirty="0">
                <a:latin typeface="UD デジタル 教科書体 NK-B" panose="02020700000000000000" pitchFamily="18" charset="-128"/>
                <a:ea typeface="UD デジタル 教科書体 NK-B" panose="02020700000000000000" pitchFamily="18" charset="-128"/>
              </a:rPr>
              <a:t>　にがて</a:t>
            </a:r>
            <a:endParaRPr lang="en-US" altLang="ja-JP" sz="2000" dirty="0">
              <a:latin typeface="UD デジタル 教科書体 NK-B" panose="02020700000000000000" pitchFamily="18" charset="-128"/>
              <a:ea typeface="UD デジタル 教科書体 NK-B" panose="02020700000000000000" pitchFamily="18" charset="-128"/>
            </a:endParaRPr>
          </a:p>
          <a:p>
            <a:pPr algn="ctr"/>
            <a:r>
              <a:rPr lang="ja-JP" altLang="en-US" sz="4000" dirty="0">
                <a:latin typeface="UD デジタル 教科書体 NK-B" panose="02020700000000000000" pitchFamily="18" charset="-128"/>
                <a:ea typeface="UD デジタル 教科書体 NK-B" panose="02020700000000000000" pitchFamily="18" charset="-128"/>
              </a:rPr>
              <a:t>苦手</a:t>
            </a:r>
          </a:p>
        </p:txBody>
      </p:sp>
      <p:sp>
        <p:nvSpPr>
          <p:cNvPr id="1328" name="楕円 2"/>
          <p:cNvSpPr/>
          <p:nvPr/>
        </p:nvSpPr>
        <p:spPr>
          <a:xfrm>
            <a:off x="6050872" y="3796009"/>
            <a:ext cx="2030001" cy="144148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UD デジタル 教科書体 N-B" panose="02020700000000000000" pitchFamily="17" charset="-128"/>
                <a:ea typeface="UD デジタル 教科書体 N-B" panose="02020700000000000000" pitchFamily="17" charset="-128"/>
              </a:rPr>
              <a:t>さんみ</a:t>
            </a:r>
            <a:endParaRPr kumimoji="1" lang="en-US" altLang="ja-JP" sz="240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ja-JP" altLang="en-US" sz="3600">
                <a:solidFill>
                  <a:schemeClr val="tx1"/>
                </a:solidFill>
                <a:latin typeface="UD デジタル 教科書体 N-B" panose="02020700000000000000" pitchFamily="17" charset="-128"/>
                <a:ea typeface="UD デジタル 教科書体 N-B" panose="02020700000000000000" pitchFamily="17" charset="-128"/>
              </a:rPr>
              <a:t>酸味</a:t>
            </a:r>
          </a:p>
        </p:txBody>
      </p:sp>
      <p:sp>
        <p:nvSpPr>
          <p:cNvPr id="1330" name="楕円 6"/>
          <p:cNvSpPr/>
          <p:nvPr/>
        </p:nvSpPr>
        <p:spPr>
          <a:xfrm>
            <a:off x="3947211" y="3796009"/>
            <a:ext cx="1832369" cy="145175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UD デジタル 教科書体 N-B" panose="02020700000000000000" pitchFamily="17" charset="-128"/>
                <a:ea typeface="UD デジタル 教科書体 N-B" panose="02020700000000000000" pitchFamily="17" charset="-128"/>
              </a:rPr>
              <a:t>にがみ</a:t>
            </a:r>
            <a:endParaRPr kumimoji="1" lang="en-US" altLang="ja-JP" sz="240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ja-JP" altLang="en-US" sz="3600">
                <a:solidFill>
                  <a:schemeClr val="tx1"/>
                </a:solidFill>
                <a:latin typeface="UD デジタル 教科書体 N-B" panose="02020700000000000000" pitchFamily="17" charset="-128"/>
                <a:ea typeface="UD デジタル 教科書体 N-B" panose="02020700000000000000" pitchFamily="17" charset="-128"/>
              </a:rPr>
              <a:t>苦味</a:t>
            </a:r>
          </a:p>
        </p:txBody>
      </p:sp>
      <p:sp>
        <p:nvSpPr>
          <p:cNvPr id="1383" name="吹き出し: 角を丸めた四角形 104"/>
          <p:cNvSpPr/>
          <p:nvPr/>
        </p:nvSpPr>
        <p:spPr>
          <a:xfrm>
            <a:off x="619396" y="5430552"/>
            <a:ext cx="9895124" cy="1163477"/>
          </a:xfrm>
          <a:prstGeom prst="wedgeRoundRectCallout">
            <a:avLst>
              <a:gd name="adj1" fmla="val 52033"/>
              <a:gd name="adj2" fmla="val 1135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latin typeface="UD デジタル 教科書体 NK-B" panose="02020700000000000000" pitchFamily="18" charset="-128"/>
                <a:ea typeface="UD デジタル 教科書体 NK-B" panose="02020700000000000000" pitchFamily="18" charset="-128"/>
              </a:rPr>
              <a:t>　た　       つづ　　                                　　      　　　　かん</a:t>
            </a:r>
            <a:endParaRPr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z="4000" dirty="0">
                <a:latin typeface="UD デジタル 教科書体 NK-B" panose="02020700000000000000" pitchFamily="18" charset="-128"/>
                <a:ea typeface="UD デジタル 教科書体 NK-B" panose="02020700000000000000" pitchFamily="18" charset="-128"/>
              </a:rPr>
              <a:t>食べ続けることで　おいしく感じられるんだね</a:t>
            </a:r>
          </a:p>
        </p:txBody>
      </p:sp>
      <p:pic>
        <p:nvPicPr>
          <p:cNvPr id="1384" name="Picture 105" descr="ピーマンのイラスト（野菜）"/>
          <p:cNvPicPr>
            <a:picLocks noChangeAspect="1" noChangeArrowheads="1"/>
          </p:cNvPicPr>
          <p:nvPr/>
        </p:nvPicPr>
        <p:blipFill>
          <a:blip r:embed="rId3"/>
          <a:stretch>
            <a:fillRect/>
          </a:stretch>
        </p:blipFill>
        <p:spPr>
          <a:xfrm>
            <a:off x="4253269" y="2076239"/>
            <a:ext cx="1526311" cy="1749354"/>
          </a:xfrm>
          <a:prstGeom prst="rect">
            <a:avLst/>
          </a:prstGeom>
          <a:noFill/>
        </p:spPr>
      </p:pic>
      <p:pic>
        <p:nvPicPr>
          <p:cNvPr id="1385" name="図 106"/>
          <p:cNvPicPr>
            <a:picLocks noChangeAspect="1"/>
          </p:cNvPicPr>
          <p:nvPr/>
        </p:nvPicPr>
        <p:blipFill>
          <a:blip r:embed="rId4"/>
          <a:stretch>
            <a:fillRect/>
          </a:stretch>
        </p:blipFill>
        <p:spPr>
          <a:xfrm>
            <a:off x="10514520" y="5341924"/>
            <a:ext cx="1252105" cy="1252105"/>
          </a:xfrm>
          <a:prstGeom prst="rect">
            <a:avLst/>
          </a:prstGeom>
        </p:spPr>
      </p:pic>
      <p:sp>
        <p:nvSpPr>
          <p:cNvPr id="1386" name="テキスト 107"/>
          <p:cNvSpPr txBox="1"/>
          <p:nvPr/>
        </p:nvSpPr>
        <p:spPr>
          <a:xfrm>
            <a:off x="6048375" y="3244781"/>
            <a:ext cx="95250" cy="368439"/>
          </a:xfrm>
          <a:prstGeom prst="rect">
            <a:avLst/>
          </a:prstGeom>
        </p:spPr>
        <p:txBody>
          <a:bodyPr wrap="none">
            <a:spAutoFit/>
          </a:bodyPr>
          <a:lstStyle/>
          <a:p>
            <a:pPr>
              <a:defRPr lang="ja-JP" altLang="en-US"/>
            </a:pPr>
            <a:endParaRPr lang="ja-JP" altLang="en-US"/>
          </a:p>
        </p:txBody>
      </p:sp>
      <p:pic>
        <p:nvPicPr>
          <p:cNvPr id="1387" name="図 108"/>
          <p:cNvPicPr>
            <a:picLocks noChangeAspect="1"/>
          </p:cNvPicPr>
          <p:nvPr/>
        </p:nvPicPr>
        <p:blipFill>
          <a:blip r:embed="rId5"/>
          <a:stretch>
            <a:fillRect/>
          </a:stretch>
        </p:blipFill>
        <p:spPr>
          <a:xfrm>
            <a:off x="6106639" y="2298389"/>
            <a:ext cx="1730543" cy="1527204"/>
          </a:xfrm>
          <a:prstGeom prst="rect">
            <a:avLst/>
          </a:prstGeom>
        </p:spPr>
      </p:pic>
      <p:pic>
        <p:nvPicPr>
          <p:cNvPr id="1388" name="図 109"/>
          <p:cNvPicPr>
            <a:picLocks noChangeAspect="1"/>
          </p:cNvPicPr>
          <p:nvPr/>
        </p:nvPicPr>
        <p:blipFill>
          <a:blip r:embed="rId6"/>
          <a:stretch>
            <a:fillRect/>
          </a:stretch>
        </p:blipFill>
        <p:spPr>
          <a:xfrm>
            <a:off x="9324033" y="1793025"/>
            <a:ext cx="2380973" cy="3271950"/>
          </a:xfrm>
          <a:prstGeom prst="rect">
            <a:avLst/>
          </a:prstGeom>
        </p:spPr>
      </p:pic>
      <p:pic>
        <p:nvPicPr>
          <p:cNvPr id="1389" name="図 110"/>
          <p:cNvPicPr>
            <a:picLocks noChangeAspect="1"/>
          </p:cNvPicPr>
          <p:nvPr/>
        </p:nvPicPr>
        <p:blipFill>
          <a:blip r:embed="rId7"/>
          <a:stretch>
            <a:fillRect/>
          </a:stretch>
        </p:blipFill>
        <p:spPr>
          <a:xfrm>
            <a:off x="429042" y="1423878"/>
            <a:ext cx="2745334" cy="3772658"/>
          </a:xfrm>
          <a:prstGeom prst="rect">
            <a:avLst/>
          </a:prstGeom>
        </p:spPr>
      </p:pic>
      <p:sp>
        <p:nvSpPr>
          <p:cNvPr id="1390" name="図形 111"/>
          <p:cNvSpPr/>
          <p:nvPr/>
        </p:nvSpPr>
        <p:spPr>
          <a:xfrm>
            <a:off x="3099948" y="463722"/>
            <a:ext cx="5747998" cy="1441486"/>
          </a:xfrm>
          <a:prstGeom prst="righ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lang="ja-JP" altLang="en-US"/>
            </a:pPr>
            <a:r>
              <a:rPr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　　　すこ　　　　　　ちょうせん</a:t>
            </a:r>
            <a:endParaRPr lang="en-US" altLang="ja-JP" sz="1200" b="1" dirty="0">
              <a:solidFill>
                <a:schemeClr val="tx1"/>
              </a:solidFill>
              <a:latin typeface="UD デジタル 教科書体 NP-B" panose="02020700000000000000" pitchFamily="18" charset="-128"/>
              <a:ea typeface="UD デジタル 教科書体 NP-B" panose="02020700000000000000" pitchFamily="18" charset="-128"/>
            </a:endParaRPr>
          </a:p>
          <a:p>
            <a:pPr algn="ctr">
              <a:defRPr lang="ja-JP" altLang="en-US"/>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少しずつ 挑戦していると・・・</a:t>
            </a:r>
          </a:p>
        </p:txBody>
      </p:sp>
      <p:sp>
        <p:nvSpPr>
          <p:cNvPr id="2" name="四角形: 角を丸くする 4">
            <a:extLst>
              <a:ext uri="{FF2B5EF4-FFF2-40B4-BE49-F238E27FC236}">
                <a16:creationId xmlns:a16="http://schemas.microsoft.com/office/drawing/2014/main" id="{DA600191-68D6-50D4-3FE7-CBA067BCA79E}"/>
              </a:ext>
            </a:extLst>
          </p:cNvPr>
          <p:cNvSpPr/>
          <p:nvPr/>
        </p:nvSpPr>
        <p:spPr>
          <a:xfrm>
            <a:off x="9441712" y="687851"/>
            <a:ext cx="2263294" cy="1060860"/>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algn="ctr"/>
            <a:r>
              <a:rPr lang="ja-JP" altLang="en-US" sz="4000" dirty="0">
                <a:latin typeface="UD デジタル 教科書体 NK-B" panose="02020700000000000000" pitchFamily="18" charset="-128"/>
                <a:ea typeface="UD デジタル 教科書体 NK-B" panose="02020700000000000000" pitchFamily="18" charset="-128"/>
              </a:rPr>
              <a:t>おいしい</a:t>
            </a:r>
            <a:endParaRPr lang="en-US" altLang="ja-JP" sz="4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6351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0"/>
                                        </p:tgtEl>
                                        <p:attrNameLst>
                                          <p:attrName>style.visibility</p:attrName>
                                        </p:attrNameLst>
                                      </p:cBhvr>
                                      <p:to>
                                        <p:strVal val="visible"/>
                                      </p:to>
                                    </p:set>
                                    <p:animEffect transition="in" filter="fade">
                                      <p:cBhvr>
                                        <p:cTn id="7" dur="1000"/>
                                        <p:tgtEl>
                                          <p:spTgt spid="1330"/>
                                        </p:tgtEl>
                                      </p:cBhvr>
                                    </p:animEffect>
                                  </p:childTnLst>
                                </p:cTn>
                              </p:par>
                              <p:par>
                                <p:cTn id="8" presetID="10" presetClass="entr" presetSubtype="0" fill="hold" nodeType="withEffect">
                                  <p:stCondLst>
                                    <p:cond delay="0"/>
                                  </p:stCondLst>
                                  <p:childTnLst>
                                    <p:set>
                                      <p:cBhvr>
                                        <p:cTn id="9" dur="1" fill="hold">
                                          <p:stCondLst>
                                            <p:cond delay="0"/>
                                          </p:stCondLst>
                                        </p:cTn>
                                        <p:tgtEl>
                                          <p:spTgt spid="1384"/>
                                        </p:tgtEl>
                                        <p:attrNameLst>
                                          <p:attrName>style.visibility</p:attrName>
                                        </p:attrNameLst>
                                      </p:cBhvr>
                                      <p:to>
                                        <p:strVal val="visible"/>
                                      </p:to>
                                    </p:set>
                                    <p:animEffect transition="in" filter="fade">
                                      <p:cBhvr>
                                        <p:cTn id="10" dur="500"/>
                                        <p:tgtEl>
                                          <p:spTgt spid="138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28"/>
                                        </p:tgtEl>
                                        <p:attrNameLst>
                                          <p:attrName>style.visibility</p:attrName>
                                        </p:attrNameLst>
                                      </p:cBhvr>
                                      <p:to>
                                        <p:strVal val="visible"/>
                                      </p:to>
                                    </p:set>
                                    <p:animEffect transition="in" filter="fade">
                                      <p:cBhvr>
                                        <p:cTn id="14" dur="1000"/>
                                        <p:tgtEl>
                                          <p:spTgt spid="1328"/>
                                        </p:tgtEl>
                                      </p:cBhvr>
                                    </p:animEffect>
                                  </p:childTnLst>
                                </p:cTn>
                              </p:par>
                              <p:par>
                                <p:cTn id="15" presetID="10" presetClass="entr" presetSubtype="0" fill="hold" nodeType="withEffect">
                                  <p:stCondLst>
                                    <p:cond delay="0"/>
                                  </p:stCondLst>
                                  <p:childTnLst>
                                    <p:set>
                                      <p:cBhvr>
                                        <p:cTn id="16" dur="1" fill="hold">
                                          <p:stCondLst>
                                            <p:cond delay="0"/>
                                          </p:stCondLst>
                                        </p:cTn>
                                        <p:tgtEl>
                                          <p:spTgt spid="1387"/>
                                        </p:tgtEl>
                                        <p:attrNameLst>
                                          <p:attrName>style.visibility</p:attrName>
                                        </p:attrNameLst>
                                      </p:cBhvr>
                                      <p:to>
                                        <p:strVal val="visible"/>
                                      </p:to>
                                    </p:set>
                                    <p:animEffect transition="in" filter="fade">
                                      <p:cBhvr>
                                        <p:cTn id="17" dur="500"/>
                                        <p:tgtEl>
                                          <p:spTgt spid="138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326"/>
                                        </p:tgtEl>
                                        <p:attrNameLst>
                                          <p:attrName>style.visibility</p:attrName>
                                        </p:attrNameLst>
                                      </p:cBhvr>
                                      <p:to>
                                        <p:strVal val="visible"/>
                                      </p:to>
                                    </p:set>
                                    <p:animEffect transition="in" filter="fade">
                                      <p:cBhvr>
                                        <p:cTn id="21" dur="500"/>
                                        <p:tgtEl>
                                          <p:spTgt spid="1326"/>
                                        </p:tgtEl>
                                      </p:cBhvr>
                                    </p:animEffect>
                                  </p:childTnLst>
                                </p:cTn>
                              </p:par>
                              <p:par>
                                <p:cTn id="22" presetID="10" presetClass="entr" presetSubtype="0" fill="hold" nodeType="withEffect">
                                  <p:stCondLst>
                                    <p:cond delay="0"/>
                                  </p:stCondLst>
                                  <p:childTnLst>
                                    <p:set>
                                      <p:cBhvr>
                                        <p:cTn id="23" dur="1" fill="hold">
                                          <p:stCondLst>
                                            <p:cond delay="0"/>
                                          </p:stCondLst>
                                        </p:cTn>
                                        <p:tgtEl>
                                          <p:spTgt spid="1389"/>
                                        </p:tgtEl>
                                        <p:attrNameLst>
                                          <p:attrName>style.visibility</p:attrName>
                                        </p:attrNameLst>
                                      </p:cBhvr>
                                      <p:to>
                                        <p:strVal val="visible"/>
                                      </p:to>
                                    </p:set>
                                    <p:animEffect transition="in" filter="fade">
                                      <p:cBhvr>
                                        <p:cTn id="24" dur="500"/>
                                        <p:tgtEl>
                                          <p:spTgt spid="138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90"/>
                                        </p:tgtEl>
                                        <p:attrNameLst>
                                          <p:attrName>style.visibility</p:attrName>
                                        </p:attrNameLst>
                                      </p:cBhvr>
                                      <p:to>
                                        <p:strVal val="visible"/>
                                      </p:to>
                                    </p:set>
                                    <p:animEffect transition="in" filter="fade">
                                      <p:cBhvr>
                                        <p:cTn id="29" dur="500"/>
                                        <p:tgtEl>
                                          <p:spTgt spid="139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88"/>
                                        </p:tgtEl>
                                        <p:attrNameLst>
                                          <p:attrName>style.visibility</p:attrName>
                                        </p:attrNameLst>
                                      </p:cBhvr>
                                      <p:to>
                                        <p:strVal val="visible"/>
                                      </p:to>
                                    </p:set>
                                    <p:animEffect transition="in" filter="fade">
                                      <p:cBhvr>
                                        <p:cTn id="34" dur="500"/>
                                        <p:tgtEl>
                                          <p:spTgt spid="138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383"/>
                                        </p:tgtEl>
                                        <p:attrNameLst>
                                          <p:attrName>style.visibility</p:attrName>
                                        </p:attrNameLst>
                                      </p:cBhvr>
                                      <p:to>
                                        <p:strVal val="visible"/>
                                      </p:to>
                                    </p:set>
                                    <p:animEffect transition="in" filter="fade">
                                      <p:cBhvr>
                                        <p:cTn id="41" dur="500"/>
                                        <p:tgtEl>
                                          <p:spTgt spid="1383"/>
                                        </p:tgtEl>
                                      </p:cBhvr>
                                    </p:animEffect>
                                  </p:childTnLst>
                                </p:cTn>
                              </p:par>
                              <p:par>
                                <p:cTn id="42" presetID="10" presetClass="entr" presetSubtype="0" fill="hold" nodeType="withEffect">
                                  <p:stCondLst>
                                    <p:cond delay="0"/>
                                  </p:stCondLst>
                                  <p:childTnLst>
                                    <p:set>
                                      <p:cBhvr>
                                        <p:cTn id="43" dur="1" fill="hold">
                                          <p:stCondLst>
                                            <p:cond delay="0"/>
                                          </p:stCondLst>
                                        </p:cTn>
                                        <p:tgtEl>
                                          <p:spTgt spid="1385"/>
                                        </p:tgtEl>
                                        <p:attrNameLst>
                                          <p:attrName>style.visibility</p:attrName>
                                        </p:attrNameLst>
                                      </p:cBhvr>
                                      <p:to>
                                        <p:strVal val="visible"/>
                                      </p:to>
                                    </p:set>
                                    <p:animEffect transition="in" filter="fade">
                                      <p:cBhvr>
                                        <p:cTn id="44" dur="500"/>
                                        <p:tgtEl>
                                          <p:spTgt spid="1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6" grpId="0" animBg="1"/>
      <p:bldP spid="1328" grpId="0" animBg="1" autoUpdateAnimBg="0"/>
      <p:bldP spid="1330" grpId="0" animBg="1" autoUpdateAnimBg="0"/>
      <p:bldP spid="1383" grpId="0" animBg="1"/>
      <p:bldP spid="1390"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 name="コンテンツ プレースホルダー 2"/>
          <p:cNvSpPr>
            <a:spLocks noGrp="1"/>
          </p:cNvSpPr>
          <p:nvPr>
            <p:ph idx="1"/>
          </p:nvPr>
        </p:nvSpPr>
        <p:spPr/>
        <p:txBody>
          <a:bodyPr/>
          <a:lstStyle/>
          <a:p>
            <a:pPr marL="0" indent="0">
              <a:buNone/>
            </a:pPr>
            <a:r>
              <a:rPr kumimoji="1" lang="ja-JP" altLang="en-US" dirty="0"/>
              <a:t>　</a:t>
            </a:r>
            <a:endParaRPr kumimoji="1" lang="en-US" altLang="ja-JP" dirty="0"/>
          </a:p>
        </p:txBody>
      </p:sp>
      <p:pic>
        <p:nvPicPr>
          <p:cNvPr id="1340" name="図 3"/>
          <p:cNvPicPr>
            <a:picLocks noChangeAspect="1"/>
          </p:cNvPicPr>
          <p:nvPr/>
        </p:nvPicPr>
        <p:blipFill>
          <a:blip r:embed="rId3"/>
          <a:stretch>
            <a:fillRect/>
          </a:stretch>
        </p:blipFill>
        <p:spPr>
          <a:xfrm>
            <a:off x="5701588" y="2302230"/>
            <a:ext cx="1252105" cy="1252105"/>
          </a:xfrm>
          <a:prstGeom prst="rect">
            <a:avLst/>
          </a:prstGeom>
        </p:spPr>
      </p:pic>
      <p:sp>
        <p:nvSpPr>
          <p:cNvPr id="1341" name="吹き出し: 角を丸めた四角形 5"/>
          <p:cNvSpPr/>
          <p:nvPr/>
        </p:nvSpPr>
        <p:spPr>
          <a:xfrm>
            <a:off x="6953693" y="2058096"/>
            <a:ext cx="4744146" cy="950918"/>
          </a:xfrm>
          <a:prstGeom prst="wedgeRoundRectCallout">
            <a:avLst>
              <a:gd name="adj1" fmla="val -54153"/>
              <a:gd name="adj2" fmla="val 29927"/>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latin typeface="UD デジタル 教科書体 NK-B" panose="02020700000000000000" pitchFamily="18" charset="-128"/>
                <a:ea typeface="UD デジタル 教科書体 NK-B" panose="02020700000000000000" pitchFamily="18" charset="-128"/>
              </a:rPr>
              <a:t> しょくじ       　たの</a:t>
            </a:r>
            <a:endParaRPr lang="en-US" altLang="ja-JP" sz="2000" dirty="0">
              <a:latin typeface="UD デジタル 教科書体 NK-B" panose="02020700000000000000" pitchFamily="18" charset="-128"/>
              <a:ea typeface="UD デジタル 教科書体 NK-B" panose="02020700000000000000" pitchFamily="18" charset="-128"/>
            </a:endParaRPr>
          </a:p>
          <a:p>
            <a:r>
              <a:rPr lang="ja-JP" altLang="en-US" sz="4000" dirty="0">
                <a:latin typeface="UD デジタル 教科書体 NK-B" panose="02020700000000000000" pitchFamily="18" charset="-128"/>
                <a:ea typeface="UD デジタル 教科書体 NK-B" panose="02020700000000000000" pitchFamily="18" charset="-128"/>
              </a:rPr>
              <a:t>食事が楽しくなるね！</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pic>
        <p:nvPicPr>
          <p:cNvPr id="1342" name="図 7"/>
          <p:cNvPicPr>
            <a:picLocks noChangeAspect="1"/>
          </p:cNvPicPr>
          <p:nvPr/>
        </p:nvPicPr>
        <p:blipFill>
          <a:blip r:embed="rId4"/>
          <a:stretch>
            <a:fillRect/>
          </a:stretch>
        </p:blipFill>
        <p:spPr>
          <a:xfrm>
            <a:off x="6537076" y="3297060"/>
            <a:ext cx="5280005" cy="3259014"/>
          </a:xfrm>
          <a:prstGeom prst="rect">
            <a:avLst/>
          </a:prstGeom>
        </p:spPr>
      </p:pic>
      <p:sp>
        <p:nvSpPr>
          <p:cNvPr id="1391" name="四角形: 角を丸くする 112"/>
          <p:cNvSpPr/>
          <p:nvPr/>
        </p:nvSpPr>
        <p:spPr>
          <a:xfrm>
            <a:off x="197224" y="351017"/>
            <a:ext cx="11500615" cy="1474608"/>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2400" dirty="0">
                <a:latin typeface="UD デジタル 教科書体 NK-B" panose="02020700000000000000" pitchFamily="18" charset="-128"/>
                <a:ea typeface="UD デジタル 教科書体 NK-B" panose="02020700000000000000" pitchFamily="18" charset="-128"/>
              </a:rPr>
              <a:t>　　　　　　　　　　　　　　　　　　　　　　　　　た　　　　　もの</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800" dirty="0">
                <a:latin typeface="UD デジタル 教科書体 NK-B" panose="02020700000000000000" pitchFamily="18" charset="-128"/>
                <a:ea typeface="UD デジタル 教科書体 NK-B" panose="02020700000000000000" pitchFamily="18" charset="-128"/>
              </a:rPr>
              <a:t>いろいろな食べ物になれておこう</a:t>
            </a:r>
          </a:p>
        </p:txBody>
      </p:sp>
      <p:pic>
        <p:nvPicPr>
          <p:cNvPr id="2" name="図 1" descr="部屋 が含まれている画像&#10;&#10;AI 生成コンテンツは誤りを含む可能性があります。">
            <a:extLst>
              <a:ext uri="{FF2B5EF4-FFF2-40B4-BE49-F238E27FC236}">
                <a16:creationId xmlns:a16="http://schemas.microsoft.com/office/drawing/2014/main" id="{76F2759E-29D0-EC6F-3846-24C50A698927}"/>
              </a:ext>
            </a:extLst>
          </p:cNvPr>
          <p:cNvPicPr>
            <a:picLocks noChangeAspect="1"/>
          </p:cNvPicPr>
          <p:nvPr/>
        </p:nvPicPr>
        <p:blipFill>
          <a:blip r:embed="rId5">
            <a:extLst>
              <a:ext uri="{28A0092B-C50C-407E-A947-70E740481C1C}">
                <a14:useLocalDpi xmlns:a14="http://schemas.microsoft.com/office/drawing/2010/main" val="0"/>
              </a:ext>
            </a:extLst>
          </a:blip>
          <a:srcRect t="824" r="30704"/>
          <a:stretch>
            <a:fillRect/>
          </a:stretch>
        </p:blipFill>
        <p:spPr>
          <a:xfrm>
            <a:off x="295029" y="1935682"/>
            <a:ext cx="5406559" cy="4922318"/>
          </a:xfrm>
          <a:prstGeom prst="rect">
            <a:avLst/>
          </a:prstGeom>
        </p:spPr>
      </p:pic>
    </p:spTree>
    <p:extLst>
      <p:ext uri="{BB962C8B-B14F-4D97-AF65-F5344CB8AC3E}">
        <p14:creationId xmlns:p14="http://schemas.microsoft.com/office/powerpoint/2010/main" val="1687663006"/>
      </p:ext>
    </p:extLst>
  </p:cSld>
  <p:clrMapOvr>
    <a:masterClrMapping/>
  </p:clrMapOvr>
  <mc:AlternateContent xmlns:mc="http://schemas.openxmlformats.org/markup-compatibility/2006" xmlns:p14="http://schemas.microsoft.com/office/powerpoint/2010/main">
    <mc:Choice Requires="p14">
      <p:transition spd="slow" p14:dur="2000" advTm="5256"/>
    </mc:Choice>
    <mc:Fallback xmlns="">
      <p:transition spd="slow" advTm="5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0"/>
                                        </p:tgtEl>
                                        <p:attrNameLst>
                                          <p:attrName>style.visibility</p:attrName>
                                        </p:attrNameLst>
                                      </p:cBhvr>
                                      <p:to>
                                        <p:strVal val="visible"/>
                                      </p:to>
                                    </p:set>
                                    <p:animEffect transition="in" filter="fade">
                                      <p:cBhvr>
                                        <p:cTn id="7" dur="500"/>
                                        <p:tgtEl>
                                          <p:spTgt spid="1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1"/>
                                        </p:tgtEl>
                                        <p:attrNameLst>
                                          <p:attrName>style.visibility</p:attrName>
                                        </p:attrNameLst>
                                      </p:cBhvr>
                                      <p:to>
                                        <p:strVal val="visible"/>
                                      </p:to>
                                    </p:set>
                                    <p:animEffect transition="in" filter="fade">
                                      <p:cBhvr>
                                        <p:cTn id="12" dur="500"/>
                                        <p:tgtEl>
                                          <p:spTgt spid="1341"/>
                                        </p:tgtEl>
                                      </p:cBhvr>
                                    </p:animEffect>
                                  </p:childTnLst>
                                </p:cTn>
                              </p:par>
                              <p:par>
                                <p:cTn id="13" presetID="10" presetClass="entr" presetSubtype="0" fill="hold" nodeType="withEffect">
                                  <p:stCondLst>
                                    <p:cond delay="0"/>
                                  </p:stCondLst>
                                  <p:childTnLst>
                                    <p:set>
                                      <p:cBhvr>
                                        <p:cTn id="14" dur="1" fill="hold">
                                          <p:stCondLst>
                                            <p:cond delay="0"/>
                                          </p:stCondLst>
                                        </p:cTn>
                                        <p:tgtEl>
                                          <p:spTgt spid="1342"/>
                                        </p:tgtEl>
                                        <p:attrNameLst>
                                          <p:attrName>style.visibility</p:attrName>
                                        </p:attrNameLst>
                                      </p:cBhvr>
                                      <p:to>
                                        <p:strVal val="visible"/>
                                      </p:to>
                                    </p:set>
                                    <p:animEffect transition="in" filter="fade">
                                      <p:cBhvr>
                                        <p:cTn id="15" dur="500"/>
                                        <p:tgtEl>
                                          <p:spTgt spid="1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2.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5">
      <a:majorFont>
        <a:latin typeface="Franklin Gothic Medium"/>
        <a:ea typeface="HG創英角ｺﾞｼｯｸUB"/>
        <a:cs typeface=""/>
      </a:majorFont>
      <a:minorFont>
        <a:latin typeface="UD デジタル 教科書体 NK-B"/>
        <a:ea typeface="UD デジタル 教科書体 NK-B"/>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0ce15d-0250-4130-ba69-03264b3b398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39E79DB2E5DA84BAE9D95878C1500FE" ma:contentTypeVersion="9" ma:contentTypeDescription="新しいドキュメントを作成します。" ma:contentTypeScope="" ma:versionID="e3823114d370087e1a524ed8baee0812">
  <xsd:schema xmlns:xsd="http://www.w3.org/2001/XMLSchema" xmlns:xs="http://www.w3.org/2001/XMLSchema" xmlns:p="http://schemas.microsoft.com/office/2006/metadata/properties" xmlns:ns2="330ce15d-0250-4130-ba69-03264b3b3989" targetNamespace="http://schemas.microsoft.com/office/2006/metadata/properties" ma:root="true" ma:fieldsID="e68b0ae4d02667db6896052f75b8dc30" ns2:_="">
    <xsd:import namespace="330ce15d-0250-4130-ba69-03264b3b39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ce15d-0250-4130-ba69-03264b3b39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8b3b19bc-1084-4a18-a100-b5024c7dcffc"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AB97A3-70CA-485B-9358-7428DA2E9D46}">
  <ds:schemaRefs>
    <ds:schemaRef ds:uri="http://schemas.microsoft.com/office/2006/metadata/properties"/>
    <ds:schemaRef ds:uri="http://schemas.microsoft.com/office/infopath/2007/PartnerControls"/>
    <ds:schemaRef ds:uri="330ce15d-0250-4130-ba69-03264b3b3989"/>
  </ds:schemaRefs>
</ds:datastoreItem>
</file>

<file path=customXml/itemProps2.xml><?xml version="1.0" encoding="utf-8"?>
<ds:datastoreItem xmlns:ds="http://schemas.openxmlformats.org/officeDocument/2006/customXml" ds:itemID="{2326599B-2E8D-4558-AE1F-BC1F919A3B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ce15d-0250-4130-ba69-03264b3b3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549CB3-F5B1-43FF-97BB-EB90E84892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1138</TotalTime>
  <Words>708</Words>
  <Application>Microsoft Office PowerPoint</Application>
  <PresentationFormat>ワイド画面</PresentationFormat>
  <Paragraphs>102</Paragraphs>
  <Slides>12</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12</vt:i4>
      </vt:variant>
    </vt:vector>
  </HeadingPairs>
  <TitlesOfParts>
    <vt:vector size="23" baseType="lpstr">
      <vt:lpstr>HGP創英角ｺﾞｼｯｸUB</vt:lpstr>
      <vt:lpstr>UD デジタル 教科書体 N-B</vt:lpstr>
      <vt:lpstr>UD デジタル 教科書体 NK-B</vt:lpstr>
      <vt:lpstr>UD デジタル 教科書体 NP-B</vt:lpstr>
      <vt:lpstr>游ゴシック</vt:lpstr>
      <vt:lpstr>游ゴシック Light</vt:lpstr>
      <vt:lpstr>Arial</vt:lpstr>
      <vt:lpstr>Franklin Gothic Medium</vt:lpstr>
      <vt:lpstr>Office テーマ</vt:lpstr>
      <vt:lpstr>1_Office テーマ</vt:lpstr>
      <vt:lpstr>2_Office テーマ</vt:lpstr>
      <vt:lpstr>PowerPoint プレゼンテーション</vt:lpstr>
      <vt:lpstr>PowerPoint プレゼンテーション</vt:lpstr>
      <vt:lpstr>　　　　　　　　　　　　　　　　　　　に が て　　　　　　　　　た　　　　　　　もの みんなは苦手な食べ物はあるかな？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齊藤 ゆう子</dc:creator>
  <cp:lastModifiedBy>越路小学校</cp:lastModifiedBy>
  <cp:revision>66</cp:revision>
  <cp:lastPrinted>2024-12-18T08:32:12Z</cp:lastPrinted>
  <dcterms:created xsi:type="dcterms:W3CDTF">2024-12-06T05:00:25Z</dcterms:created>
  <dcterms:modified xsi:type="dcterms:W3CDTF">2025-12-15T05:54:33Z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0x010100A39E79DB2E5DA84BAE9D95878C1500FE</vt:lpwstr>
  </property>
  <property fmtid="{D5CDD505-2E9C-101B-9397-08002B2CF9AE}" pid="3" name="MediaServiceImageTags">
    <vt:lpwstr/>
  </property>
</Properties>
</file>