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4"/>
  </p:notesMasterIdLst>
  <p:sldIdLst>
    <p:sldId id="297" r:id="rId7"/>
    <p:sldId id="257" r:id="rId8"/>
    <p:sldId id="287" r:id="rId9"/>
    <p:sldId id="304" r:id="rId10"/>
    <p:sldId id="276" r:id="rId11"/>
    <p:sldId id="305" r:id="rId12"/>
    <p:sldId id="299" r:id="rId13"/>
    <p:sldId id="308" r:id="rId14"/>
    <p:sldId id="307" r:id="rId15"/>
    <p:sldId id="300" r:id="rId16"/>
    <p:sldId id="303" r:id="rId17"/>
    <p:sldId id="309" r:id="rId18"/>
    <p:sldId id="298" r:id="rId19"/>
    <p:sldId id="310" r:id="rId20"/>
    <p:sldId id="301" r:id="rId21"/>
    <p:sldId id="302" r:id="rId22"/>
    <p:sldId id="311" r:id="rId2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87452" autoAdjust="0"/>
  </p:normalViewPr>
  <p:slideViewPr>
    <p:cSldViewPr snapToGrid="0">
      <p:cViewPr varScale="1">
        <p:scale>
          <a:sx n="96" d="100"/>
          <a:sy n="96" d="100"/>
        </p:scale>
        <p:origin x="1116" y="9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ACF750A8-C828-40F9-BEBD-C7F52BAB60B6}" type="datetimeFigureOut">
              <a:rPr kumimoji="1" lang="ja-JP" altLang="en-US" smtClean="0"/>
              <a:t>2025/12/9</a:t>
            </a:fld>
            <a:endParaRPr kumimoji="1" lang="ja-JP" altLang="en-US"/>
          </a:p>
        </p:txBody>
      </p:sp>
      <p:sp>
        <p:nvSpPr>
          <p:cNvPr id="1102"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1103"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53C0B8FA-A17E-4E4A-B3CE-B103FBD70066}" type="slidenum">
              <a:rPr kumimoji="1" lang="ja-JP" altLang="en-US" smtClean="0"/>
              <a:t>‹#›</a:t>
            </a:fld>
            <a:endParaRPr kumimoji="1" lang="ja-JP" altLang="en-US"/>
          </a:p>
        </p:txBody>
      </p:sp>
    </p:spTree>
    <p:extLst>
      <p:ext uri="{BB962C8B-B14F-4D97-AF65-F5344CB8AC3E}">
        <p14:creationId xmlns:p14="http://schemas.microsoft.com/office/powerpoint/2010/main" val="3265170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endParaRPr kumimoji="1" lang="ja-JP" altLang="en-US" dirty="0"/>
          </a:p>
        </p:txBody>
      </p:sp>
      <p:sp>
        <p:nvSpPr>
          <p:cNvPr id="4" name="スライド番号プレースホルダー 3"/>
          <p:cNvSpPr>
            <a:spLocks noGrp="1"/>
          </p:cNvSpPr>
          <p:nvPr>
            <p:ph type="sldNum" sz="quarter" idx="5"/>
          </p:nvPr>
        </p:nvSpPr>
        <p:spPr/>
        <p:txBody>
          <a:bodyPr/>
          <a:lstStyle/>
          <a:p>
            <a:fld id="{53C0B8FA-A17E-4E4A-B3CE-B103FBD70066}" type="slidenum">
              <a:rPr kumimoji="1" lang="ja-JP" altLang="en-US" smtClean="0"/>
              <a:t>1</a:t>
            </a:fld>
            <a:endParaRPr kumimoji="1" lang="ja-JP" altLang="en-US"/>
          </a:p>
        </p:txBody>
      </p:sp>
    </p:spTree>
    <p:extLst>
      <p:ext uri="{BB962C8B-B14F-4D97-AF65-F5344CB8AC3E}">
        <p14:creationId xmlns:p14="http://schemas.microsoft.com/office/powerpoint/2010/main" val="423163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特に給食を盛り付ける配膳台の近くには、給食に関係がないものは置かないようにきちんと片づけましょう。●クリップや小さな紙屑、画鋲など、●給食に入ってしまうと危ないものは、近くにありませんね？●</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10</a:t>
            </a:fld>
            <a:endParaRPr kumimoji="1" lang="ja-JP" altLang="en-US"/>
          </a:p>
        </p:txBody>
      </p:sp>
    </p:spTree>
    <p:extLst>
      <p:ext uri="{BB962C8B-B14F-4D97-AF65-F5344CB8AC3E}">
        <p14:creationId xmlns:p14="http://schemas.microsoft.com/office/powerpoint/2010/main" val="128807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教室内の準備ができたら給食当番以外の人も手を洗って●</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11</a:t>
            </a:fld>
            <a:endParaRPr kumimoji="1" lang="ja-JP" altLang="en-US"/>
          </a:p>
        </p:txBody>
      </p:sp>
    </p:spTree>
    <p:extLst>
      <p:ext uri="{BB962C8B-B14F-4D97-AF65-F5344CB8AC3E}">
        <p14:creationId xmlns:p14="http://schemas.microsoft.com/office/powerpoint/2010/main" val="231549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静かに座って待ちましょう。●</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12</a:t>
            </a:fld>
            <a:endParaRPr kumimoji="1" lang="ja-JP" altLang="en-US"/>
          </a:p>
        </p:txBody>
      </p:sp>
    </p:spTree>
    <p:extLst>
      <p:ext uri="{BB962C8B-B14F-4D97-AF65-F5344CB8AC3E}">
        <p14:creationId xmlns:p14="http://schemas.microsoft.com/office/powerpoint/2010/main" val="72478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その間に、給食当番の人は、手を洗って●</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13</a:t>
            </a:fld>
            <a:endParaRPr kumimoji="1" lang="ja-JP" altLang="en-US"/>
          </a:p>
        </p:txBody>
      </p:sp>
    </p:spTree>
    <p:extLst>
      <p:ext uri="{BB962C8B-B14F-4D97-AF65-F5344CB8AC3E}">
        <p14:creationId xmlns:p14="http://schemas.microsoft.com/office/powerpoint/2010/main" val="177292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身支度をしましょう。●</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14</a:t>
            </a:fld>
            <a:endParaRPr kumimoji="1" lang="ja-JP" altLang="en-US"/>
          </a:p>
        </p:txBody>
      </p:sp>
    </p:spTree>
    <p:extLst>
      <p:ext uri="{BB962C8B-B14F-4D97-AF65-F5344CB8AC3E}">
        <p14:creationId xmlns:p14="http://schemas.microsoft.com/office/powerpoint/2010/main" val="109518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給食当番がしっかり身支度をする理由は、給食を衛生的に配膳するためです。●帽子をしっかりと被って髪の毛が給食に入らないようにしましょう。●つばがとばないようにしっかりとマスクをしましょう。●服のほこりが給食に入らないようボタンもしっかりと留めましょう。●給食着をしっかりと着ることで、配膳中に給食をこぼしても服が汚れるのを防いでくれます。●</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15</a:t>
            </a:fld>
            <a:endParaRPr kumimoji="1" lang="ja-JP" altLang="en-US"/>
          </a:p>
        </p:txBody>
      </p:sp>
    </p:spTree>
    <p:extLst>
      <p:ext uri="{BB962C8B-B14F-4D97-AF65-F5344CB8AC3E}">
        <p14:creationId xmlns:p14="http://schemas.microsoft.com/office/powerpoint/2010/main" val="721012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みんなで協力して、教室の環境を整えて、●</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16</a:t>
            </a:fld>
            <a:endParaRPr kumimoji="1" lang="ja-JP" altLang="en-US"/>
          </a:p>
        </p:txBody>
      </p:sp>
    </p:spTree>
    <p:extLst>
      <p:ext uri="{BB962C8B-B14F-4D97-AF65-F5344CB8AC3E}">
        <p14:creationId xmlns:p14="http://schemas.microsoft.com/office/powerpoint/2010/main" val="3252773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安全で楽しく給食を食べましょう。</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17</a:t>
            </a:fld>
            <a:endParaRPr kumimoji="1" lang="ja-JP" altLang="en-US"/>
          </a:p>
        </p:txBody>
      </p:sp>
    </p:spTree>
    <p:extLst>
      <p:ext uri="{BB962C8B-B14F-4D97-AF65-F5344CB8AC3E}">
        <p14:creationId xmlns:p14="http://schemas.microsoft.com/office/powerpoint/2010/main" val="105112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今月の給食のめあては●「給食を食べる環境を整えよう」です。●</a:t>
            </a:r>
          </a:p>
        </p:txBody>
      </p:sp>
      <p:sp>
        <p:nvSpPr>
          <p:cNvPr id="4" name="フッター プレースホルダー 3"/>
          <p:cNvSpPr>
            <a:spLocks noGrp="1"/>
          </p:cNvSpPr>
          <p:nvPr>
            <p:ph type="ftr" sz="quarter" idx="4"/>
          </p:nvPr>
        </p:nvSpPr>
        <p:spPr/>
        <p:txBody>
          <a:bodyPr/>
          <a:lstStyle/>
          <a:p>
            <a:pPr defTabSz="921075">
              <a:defRPr/>
            </a:pPr>
            <a:endParaRPr lang="ja-JP" altLang="en-US">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5"/>
          </p:nvPr>
        </p:nvSpPr>
        <p:spPr/>
        <p:txBody>
          <a:bodyPr/>
          <a:lstStyle/>
          <a:p>
            <a:pPr defTabSz="921075">
              <a:defRPr/>
            </a:pPr>
            <a:fld id="{B9CF983C-6202-473F-B7E7-5E98ED57A90F}" type="slidenum">
              <a:rPr lang="ja-JP" altLang="en-US">
                <a:solidFill>
                  <a:prstClr val="black"/>
                </a:solidFill>
                <a:latin typeface="游ゴシック" panose="020F0502020204030204"/>
                <a:ea typeface="游ゴシック" panose="020B0400000000000000" pitchFamily="50" charset="-128"/>
              </a:rPr>
              <a:pPr defTabSz="921075">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617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スライド イメージ プレースホルダー 1"/>
          <p:cNvSpPr>
            <a:spLocks noGrp="1" noRot="1" noChangeAspect="1"/>
          </p:cNvSpPr>
          <p:nvPr>
            <p:ph type="sldImg"/>
          </p:nvPr>
        </p:nvSpPr>
        <p:spPr/>
      </p:sp>
      <p:sp>
        <p:nvSpPr>
          <p:cNvPr id="1150" name="ノート プレースホルダー 2"/>
          <p:cNvSpPr>
            <a:spLocks noGrp="1"/>
          </p:cNvSpPr>
          <p:nvPr>
            <p:ph type="body" idx="1"/>
          </p:nvPr>
        </p:nvSpPr>
        <p:spPr/>
        <p:txBody>
          <a:bodyPr/>
          <a:lstStyle/>
          <a:p>
            <a:r>
              <a:rPr kumimoji="1" lang="ja-JP" altLang="en-US" dirty="0"/>
              <a:t>午前中の授業が終わったら、教室をきれいにして●</a:t>
            </a:r>
            <a:endParaRPr kumimoji="1" lang="en-US" altLang="ja-JP" dirty="0"/>
          </a:p>
        </p:txBody>
      </p:sp>
      <p:sp>
        <p:nvSpPr>
          <p:cNvPr id="1151" name="スライド番号プレースホルダー 3"/>
          <p:cNvSpPr>
            <a:spLocks noGrp="1"/>
          </p:cNvSpPr>
          <p:nvPr>
            <p:ph type="sldNum" sz="quarter" idx="5"/>
          </p:nvPr>
        </p:nvSpPr>
        <p:spPr/>
        <p:txBody>
          <a:bodyPr/>
          <a:lstStyle/>
          <a:p>
            <a:fld id="{C870C29B-27D9-472E-8B2A-3E680F49245B}" type="slidenum">
              <a:rPr kumimoji="1" lang="ja-JP" altLang="en-US" smtClean="0"/>
              <a:t>3</a:t>
            </a:fld>
            <a:endParaRPr kumimoji="1" lang="ja-JP" altLang="en-US"/>
          </a:p>
        </p:txBody>
      </p:sp>
    </p:spTree>
    <p:extLst>
      <p:ext uri="{BB962C8B-B14F-4D97-AF65-F5344CB8AC3E}">
        <p14:creationId xmlns:p14="http://schemas.microsoft.com/office/powerpoint/2010/main" val="158448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スライド イメージ プレースホルダー 1"/>
          <p:cNvSpPr>
            <a:spLocks noGrp="1" noRot="1" noChangeAspect="1"/>
          </p:cNvSpPr>
          <p:nvPr>
            <p:ph type="sldImg"/>
          </p:nvPr>
        </p:nvSpPr>
        <p:spPr/>
      </p:sp>
      <p:sp>
        <p:nvSpPr>
          <p:cNvPr id="1150" name="ノート プレースホルダー 2"/>
          <p:cNvSpPr>
            <a:spLocks noGrp="1"/>
          </p:cNvSpPr>
          <p:nvPr>
            <p:ph type="body" idx="1"/>
          </p:nvPr>
        </p:nvSpPr>
        <p:spPr/>
        <p:txBody>
          <a:bodyPr/>
          <a:lstStyle/>
          <a:p>
            <a:r>
              <a:rPr kumimoji="1" lang="ja-JP" altLang="en-US" dirty="0"/>
              <a:t>給食を</a:t>
            </a:r>
            <a:r>
              <a:rPr kumimoji="1" lang="ja-JP" altLang="en-US"/>
              <a:t>食べるために教室の環境</a:t>
            </a:r>
            <a:r>
              <a:rPr kumimoji="1" lang="ja-JP" altLang="en-US" dirty="0"/>
              <a:t>を整えましょう。●</a:t>
            </a:r>
            <a:endParaRPr kumimoji="1" lang="en-US" altLang="ja-JP" dirty="0"/>
          </a:p>
        </p:txBody>
      </p:sp>
      <p:sp>
        <p:nvSpPr>
          <p:cNvPr id="1151" name="スライド番号プレースホルダー 3"/>
          <p:cNvSpPr>
            <a:spLocks noGrp="1"/>
          </p:cNvSpPr>
          <p:nvPr>
            <p:ph type="sldNum" sz="quarter" idx="5"/>
          </p:nvPr>
        </p:nvSpPr>
        <p:spPr/>
        <p:txBody>
          <a:bodyPr/>
          <a:lstStyle/>
          <a:p>
            <a:fld id="{C870C29B-27D9-472E-8B2A-3E680F49245B}" type="slidenum">
              <a:rPr kumimoji="1" lang="ja-JP" altLang="en-US" smtClean="0"/>
              <a:t>4</a:t>
            </a:fld>
            <a:endParaRPr kumimoji="1" lang="ja-JP" altLang="en-US"/>
          </a:p>
        </p:txBody>
      </p:sp>
    </p:spTree>
    <p:extLst>
      <p:ext uri="{BB962C8B-B14F-4D97-AF65-F5344CB8AC3E}">
        <p14:creationId xmlns:p14="http://schemas.microsoft.com/office/powerpoint/2010/main" val="274960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教室の環境を整えるためには、給食当番だけでなく●</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5</a:t>
            </a:fld>
            <a:endParaRPr kumimoji="1" lang="ja-JP" altLang="en-US"/>
          </a:p>
        </p:txBody>
      </p:sp>
    </p:spTree>
    <p:extLst>
      <p:ext uri="{BB962C8B-B14F-4D97-AF65-F5344CB8AC3E}">
        <p14:creationId xmlns:p14="http://schemas.microsoft.com/office/powerpoint/2010/main" val="360551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みんなで協力して行いましょう。●</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6</a:t>
            </a:fld>
            <a:endParaRPr kumimoji="1" lang="ja-JP" altLang="en-US"/>
          </a:p>
        </p:txBody>
      </p:sp>
    </p:spTree>
    <p:extLst>
      <p:ext uri="{BB962C8B-B14F-4D97-AF65-F5344CB8AC3E}">
        <p14:creationId xmlns:p14="http://schemas.microsoft.com/office/powerpoint/2010/main" val="181880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給食当番以外の人は、机の上の道具を片付けて●</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7</a:t>
            </a:fld>
            <a:endParaRPr kumimoji="1" lang="ja-JP" altLang="en-US"/>
          </a:p>
        </p:txBody>
      </p:sp>
    </p:spTree>
    <p:extLst>
      <p:ext uri="{BB962C8B-B14F-4D97-AF65-F5344CB8AC3E}">
        <p14:creationId xmlns:p14="http://schemas.microsoft.com/office/powerpoint/2010/main" val="161661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きれいにしましょう。鉛筆の芯や消しゴムのカス、ホチキスのはりなどが机の上に残っていないように気をつけましょう。●</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8</a:t>
            </a:fld>
            <a:endParaRPr kumimoji="1" lang="ja-JP" altLang="en-US"/>
          </a:p>
        </p:txBody>
      </p:sp>
    </p:spTree>
    <p:extLst>
      <p:ext uri="{BB962C8B-B14F-4D97-AF65-F5344CB8AC3E}">
        <p14:creationId xmlns:p14="http://schemas.microsoft.com/office/powerpoint/2010/main" val="50800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pPr defTabSz="921075">
              <a:defRPr/>
            </a:pPr>
            <a:r>
              <a:rPr kumimoji="1" lang="ja-JP" altLang="en-US" dirty="0"/>
              <a:t>ほかにも教室に落ちているゴミを拾いましょう。●</a:t>
            </a:r>
            <a:endParaRPr kumimoji="1" lang="en-US" altLang="ja-JP" dirty="0"/>
          </a:p>
        </p:txBody>
      </p:sp>
      <p:sp>
        <p:nvSpPr>
          <p:cNvPr id="1169" name="スライド番号プレースホルダー 3"/>
          <p:cNvSpPr>
            <a:spLocks noGrp="1"/>
          </p:cNvSpPr>
          <p:nvPr>
            <p:ph type="sldNum" sz="quarter" idx="5"/>
          </p:nvPr>
        </p:nvSpPr>
        <p:spPr/>
        <p:txBody>
          <a:bodyPr/>
          <a:lstStyle/>
          <a:p>
            <a:fld id="{C870C29B-27D9-472E-8B2A-3E680F49245B}" type="slidenum">
              <a:rPr kumimoji="1" lang="ja-JP" altLang="en-US" smtClean="0"/>
              <a:t>9</a:t>
            </a:fld>
            <a:endParaRPr kumimoji="1" lang="ja-JP" altLang="en-US"/>
          </a:p>
        </p:txBody>
      </p:sp>
    </p:spTree>
    <p:extLst>
      <p:ext uri="{BB962C8B-B14F-4D97-AF65-F5344CB8AC3E}">
        <p14:creationId xmlns:p14="http://schemas.microsoft.com/office/powerpoint/2010/main" val="186517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55267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69429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2114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9618A-3993-8A83-A4FC-81EFC3C7BCE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B3219E-5996-948E-9388-FC949B4A6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33E3D0-D1F8-AFAF-0AFF-80D7F2248FC7}"/>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2D4802B-05F4-3815-F9FB-681CAB6E2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C7B29C-06E6-8C8E-8A42-D3F7B7477FD7}"/>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78601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EEB8D-51FE-14F0-F2F6-927FDD5A89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63CFEF-D9BE-2147-382B-E2275AAF37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F15C76-EA2E-0C21-7CE1-3263FA1A18AA}"/>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B5759AA8-A78B-AAB3-5673-9829EBDBD7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8F187F-6F6E-6824-915C-FF202AE0FE9E}"/>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9377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588E0F-7BB5-A928-09C8-B642EBB19DC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E989DD-16CB-EB37-C498-117244361C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7F90B09-8F5D-DCC8-D0AB-B472C4FDF3E4}"/>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36D91505-DBD8-B165-5EF9-0BF706A10C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936F0A-9763-BF9A-5357-320FE3F89E7C}"/>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8777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114D8-4AF9-91E7-3B6A-D05E285B1A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3670E7-2764-8644-56AC-1B3BE4C0548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E697C7F-5717-73D8-FBFD-6A49307E2E7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BDAF4EA-5BCA-520C-CB94-B98FDF699943}"/>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4CE6604A-B150-7E14-ABD6-B1AD94AEC5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323017-470D-E5E5-4165-5CB63C938661}"/>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68627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44F685-703C-F95F-B77F-49195D49703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C6D317-B8BF-6B8D-7E4D-40A632B60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93AD081-7710-C612-5868-A62F545C89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B2122E8-8DAE-EDC6-32F1-5A5BDF313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B04A16-11C5-E58D-B48E-6D9E9C3F992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1D7AC8C-AC83-5595-9ACE-5B0A159F3751}"/>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AFA7F23C-2321-9951-A2D6-65123B6F65E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144BC93-6B95-5ADB-64A5-6139F78CA39A}"/>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53620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1D73A3-5FD5-FDC7-B291-DB15E4660DA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2020B5C-B349-462B-881F-2D96B83AAFA9}"/>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308B15EB-607B-1E94-56AC-37F8431897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A50649E-BE4F-C2D8-79F3-7A1367B40B0D}"/>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2121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BB7D80-F4F6-41FD-62DE-831F63EE3A6B}"/>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CE329E55-33D6-3A60-D23C-B1C2B66386F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59D3AA-48CB-792E-2434-F8D234FDC43A}"/>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09695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EDB69-AB06-B181-FAFD-04AD7EAB5F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8E9CB5-A12E-B0F1-4D43-6BE1CE918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7F98766-8740-0FE4-8E2F-B228C48EA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037E77-BC67-3724-9822-4F3C1386FCD1}"/>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352B1293-B0F8-74F9-54DF-5B65FAEC1B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029E83-D899-AA0D-A38F-E546261CEF1C}"/>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121790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9549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EE1EF3-FCA9-99EA-157A-E5A38CAB644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918CD4-F1E4-9E5C-77AC-A0C99208E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67858A7-4077-A388-CB76-4956F17D6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3FAF74-4970-0369-D517-4420C270240E}"/>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770C5886-A149-ECAD-97A1-1EB4A8280C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E30F7B-223C-3456-48CA-D60E39CC055D}"/>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7138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FFD5A-224A-9154-1CEE-8AD273C03B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34BCE9-DE6D-33C5-5CAE-76E329505D4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E9DF73-3851-CE93-1049-E82219A6DDCF}"/>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49BB9DF-CDDD-92F9-C8DB-9EC6FE500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9908C0-6F89-68D4-7804-3B35B1FFA522}"/>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42263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B64BD07-1BC4-CD5F-5124-0ECDC9A3924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12C5EF-A62A-682D-C450-030C87DC943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AEACDA-1020-1E16-DF48-6BDEF4684BA4}"/>
              </a:ext>
            </a:extLst>
          </p:cNvPr>
          <p:cNvSpPr>
            <a:spLocks noGrp="1"/>
          </p:cNvSpPr>
          <p:nvPr>
            <p:ph type="dt" sz="half" idx="10"/>
          </p:nvPr>
        </p:nvSpPr>
        <p:spPr/>
        <p:txBody>
          <a:body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9B62BCE9-6A63-C404-5652-14D8E76564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6C6DA0-607B-A169-713E-3A885DE446B2}"/>
              </a:ext>
            </a:extLst>
          </p:cNvPr>
          <p:cNvSpPr>
            <a:spLocks noGrp="1"/>
          </p:cNvSpPr>
          <p:nvPr>
            <p:ph type="sldNum" sz="quarter" idx="12"/>
          </p:nvPr>
        </p:nvSpPr>
        <p:spPr/>
        <p:txBody>
          <a:body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23933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B0C76-A6D3-88C4-4185-CC37BE996F6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10A9004-CFE2-5C90-F536-64C2C7205A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EFB414F-C788-7A61-AA8F-EA4A18F1C079}"/>
              </a:ext>
            </a:extLst>
          </p:cNvPr>
          <p:cNvSpPr>
            <a:spLocks noGrp="1"/>
          </p:cNvSpPr>
          <p:nvPr>
            <p:ph type="dt" sz="half" idx="10"/>
          </p:nvPr>
        </p:nvSpPr>
        <p:spPr/>
        <p:txBody>
          <a:bodyPr/>
          <a:lstStyle/>
          <a:p>
            <a:fld id="{72DF49D7-8341-40D8-84C3-4768487EF4E7}"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6A0E123E-2BC8-F3E1-4DC3-AB0159D1B0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F9843A-5526-0711-70B9-94AD37A5D394}"/>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0488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31C20-D016-D22F-8AF6-E91BA9E5E7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3EC98F-7E78-0808-9777-EB2EA74F6B19}"/>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F6C3B205-EBD4-DA8B-C604-2CF441103E73}"/>
              </a:ext>
            </a:extLst>
          </p:cNvPr>
          <p:cNvSpPr>
            <a:spLocks noGrp="1"/>
          </p:cNvSpPr>
          <p:nvPr>
            <p:ph type="dt" sz="half" idx="10"/>
          </p:nvPr>
        </p:nvSpPr>
        <p:spPr/>
        <p:txBody>
          <a:bodyPr/>
          <a:lstStyle/>
          <a:p>
            <a:fld id="{B490D3E2-D62D-4C5E-9790-E78FA5FFAEE2}"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0601A4E-C4BD-D899-C611-4642C7E492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19996B-7B8A-8DDD-D22C-44786C181416}"/>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66815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B5118-D51C-A69C-1FEC-07AABF4485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D0AFD7-3C63-7A5E-F96B-AE28CBEFA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ABEC9F-9A83-5CBF-F4AB-D692A4A07AD9}"/>
              </a:ext>
            </a:extLst>
          </p:cNvPr>
          <p:cNvSpPr>
            <a:spLocks noGrp="1"/>
          </p:cNvSpPr>
          <p:nvPr>
            <p:ph type="dt" sz="half" idx="10"/>
          </p:nvPr>
        </p:nvSpPr>
        <p:spPr/>
        <p:txBody>
          <a:bodyPr/>
          <a:lstStyle/>
          <a:p>
            <a:fld id="{0565D533-A72C-4198-B92E-6D59D0B22FF8}"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8795BCDF-3221-7D6D-59BA-05708DAA05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CB141C-3909-3EFE-A3D9-4A4C623F88F9}"/>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87398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1EBBB-D038-9295-22D3-1759127647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F064BF-575F-9237-BC10-DEE1342D2FB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5844B0F-90A7-DF90-BAF1-804B6681F44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4F814D-A0D2-1C8B-8B75-3A4082F14B47}"/>
              </a:ext>
            </a:extLst>
          </p:cNvPr>
          <p:cNvSpPr>
            <a:spLocks noGrp="1"/>
          </p:cNvSpPr>
          <p:nvPr>
            <p:ph type="dt" sz="half" idx="10"/>
          </p:nvPr>
        </p:nvSpPr>
        <p:spPr/>
        <p:txBody>
          <a:bodyPr/>
          <a:lstStyle/>
          <a:p>
            <a:fld id="{EF3E9654-49D3-4631-BA6F-B5433175F730}"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503744B7-B6F5-A753-3F95-558658E203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E279BC-7B6C-88D3-85CC-E9A3825DFA7B}"/>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20268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063A8-0111-6BFC-B50E-89EB8A616F3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A232D8-0DF6-D534-ED58-1BF4EBD32E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940EF45-985F-5D10-D614-D2018B574C1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FE8F25-F545-A481-B266-C93A897D87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15229C9-D52C-1154-F2CB-134194AE00A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EB4C70-0F7E-6492-3881-B74159942060}"/>
              </a:ext>
            </a:extLst>
          </p:cNvPr>
          <p:cNvSpPr>
            <a:spLocks noGrp="1"/>
          </p:cNvSpPr>
          <p:nvPr>
            <p:ph type="dt" sz="half" idx="10"/>
          </p:nvPr>
        </p:nvSpPr>
        <p:spPr/>
        <p:txBody>
          <a:bodyPr/>
          <a:lstStyle/>
          <a:p>
            <a:fld id="{5A96E919-79A6-46D5-9FB1-B5C68C0C0210}" type="datetime1">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892D34BE-7FBF-1608-74E5-662D8819E7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03E393-0067-A2E9-FED2-13A146E2E3FE}"/>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68437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9B801-D23C-70BE-0E47-5DC27011473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61302F3-3FD7-0558-5D8C-4DD61355A62C}"/>
              </a:ext>
            </a:extLst>
          </p:cNvPr>
          <p:cNvSpPr>
            <a:spLocks noGrp="1"/>
          </p:cNvSpPr>
          <p:nvPr>
            <p:ph type="dt" sz="half" idx="10"/>
          </p:nvPr>
        </p:nvSpPr>
        <p:spPr/>
        <p:txBody>
          <a:bodyPr/>
          <a:lstStyle/>
          <a:p>
            <a:fld id="{141BB140-F675-49FB-91BA-B23C0E0E62BE}" type="datetime1">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F3D038D6-517A-A018-8BF8-D680495440F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501D900-3675-6A5C-49FC-CECA2F836138}"/>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251708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6BC587-DD76-780C-7040-C0E6A111955F}"/>
              </a:ext>
            </a:extLst>
          </p:cNvPr>
          <p:cNvSpPr>
            <a:spLocks noGrp="1"/>
          </p:cNvSpPr>
          <p:nvPr>
            <p:ph type="dt" sz="half" idx="10"/>
          </p:nvPr>
        </p:nvSpPr>
        <p:spPr/>
        <p:txBody>
          <a:bodyPr/>
          <a:lstStyle/>
          <a:p>
            <a:fld id="{A266FCCE-D194-41D4-8E9F-2277361F88BD}" type="datetime1">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9BF9C0F4-87B0-C0F1-B914-495B346F41C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35FE91-F7E1-E41C-B4DB-76EBAEC16585}"/>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10050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48991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BD10B-9DD5-BE1C-572E-C5B101213D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2F1267-5A76-0134-7839-3A57E093E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358432-9FAC-C6AA-5418-6359A88FF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8ED821-E907-1AA2-92EE-13DE84637C0F}"/>
              </a:ext>
            </a:extLst>
          </p:cNvPr>
          <p:cNvSpPr>
            <a:spLocks noGrp="1"/>
          </p:cNvSpPr>
          <p:nvPr>
            <p:ph type="dt" sz="half" idx="10"/>
          </p:nvPr>
        </p:nvSpPr>
        <p:spPr/>
        <p:txBody>
          <a:bodyPr/>
          <a:lstStyle/>
          <a:p>
            <a:fld id="{8F6608D6-C08D-495A-8C08-CF2681529AE0}"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7ED2E271-B4C4-C7A9-C074-FDB5BC2F86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12E6A8-AA80-9071-C837-16E81ECF0208}"/>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7769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C4D72-666E-D322-3E3A-127326E8054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01F0696-F53F-A11C-82AB-AC24CCFED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CE469D5-FA09-39F2-7BBE-EF54E6AB9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BD899C-636C-0918-5707-3C9ED7CA73CD}"/>
              </a:ext>
            </a:extLst>
          </p:cNvPr>
          <p:cNvSpPr>
            <a:spLocks noGrp="1"/>
          </p:cNvSpPr>
          <p:nvPr>
            <p:ph type="dt" sz="half" idx="10"/>
          </p:nvPr>
        </p:nvSpPr>
        <p:spPr/>
        <p:txBody>
          <a:bodyPr/>
          <a:lstStyle/>
          <a:p>
            <a:fld id="{D0B0EAEC-444B-45FE-9359-119006F70580}"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13DA6AFE-1043-04EC-CF13-E3C5D4BDD0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EA53AF-3855-CD2C-7B8A-DE2701E77730}"/>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72833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DEE13-DABB-B611-5BFC-5DB6E0DDC15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9E57B7-6756-C33F-44DF-DF786749E5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37D602-F2E1-4432-09F8-8BD6A294E4C2}"/>
              </a:ext>
            </a:extLst>
          </p:cNvPr>
          <p:cNvSpPr>
            <a:spLocks noGrp="1"/>
          </p:cNvSpPr>
          <p:nvPr>
            <p:ph type="dt" sz="half" idx="10"/>
          </p:nvPr>
        </p:nvSpPr>
        <p:spPr/>
        <p:txBody>
          <a:bodyPr/>
          <a:lstStyle/>
          <a:p>
            <a:fld id="{13D49409-C20B-4831-81EE-2E4B10D21B63}"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B9A30C35-1F36-8A30-54E7-2EF34C77FD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32B2B7-15B0-1FD3-40E4-E6C3A755D5D1}"/>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45438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C293FB5-6725-60AB-9ADA-E3F7316DCEB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FABDAD-85BE-4D63-F971-C632107FE7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B9265D-94DE-463C-C3DD-57FDDE83125D}"/>
              </a:ext>
            </a:extLst>
          </p:cNvPr>
          <p:cNvSpPr>
            <a:spLocks noGrp="1"/>
          </p:cNvSpPr>
          <p:nvPr>
            <p:ph type="dt" sz="half" idx="10"/>
          </p:nvPr>
        </p:nvSpPr>
        <p:spPr/>
        <p:txBody>
          <a:bodyPr/>
          <a:lstStyle/>
          <a:p>
            <a:fld id="{C089C779-113F-428C-879F-E4F954F46CEA}"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A0E15713-FC27-823D-2958-EDB3131DA0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22F621-DDA8-9E4A-6B60-322A94A86C16}"/>
              </a:ext>
            </a:extLst>
          </p:cNvPr>
          <p:cNvSpPr>
            <a:spLocks noGrp="1"/>
          </p:cNvSpPr>
          <p:nvPr>
            <p:ph type="sldNum" sz="quarter" idx="12"/>
          </p:nvPr>
        </p:nvSpPr>
        <p:spPr/>
        <p:txBody>
          <a:body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5049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491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6081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17265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293320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7070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1F1DD92B-34B8-4A3E-98FF-106E2F7ED689}" type="datetimeFigureOut">
              <a:rPr kumimoji="1" lang="ja-JP" altLang="en-US" smtClean="0"/>
              <a:t>2025/12/9</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384439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DD92B-34B8-4A3E-98FF-106E2F7ED689}" type="datetimeFigureOut">
              <a:rPr kumimoji="1" lang="ja-JP" altLang="en-US" smtClean="0"/>
              <a:t>2025/12/9</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E8F1-C39E-47E6-985B-11955EE46D9E}" type="slidenum">
              <a:rPr kumimoji="1" lang="ja-JP" altLang="en-US" smtClean="0"/>
              <a:t>‹#›</a:t>
            </a:fld>
            <a:endParaRPr kumimoji="1" lang="ja-JP" altLang="en-US"/>
          </a:p>
        </p:txBody>
      </p:sp>
    </p:spTree>
    <p:extLst>
      <p:ext uri="{BB962C8B-B14F-4D97-AF65-F5344CB8AC3E}">
        <p14:creationId xmlns:p14="http://schemas.microsoft.com/office/powerpoint/2010/main" val="415077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241F12-8190-6FDE-160F-03CEA553C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0CF66D-5828-FED6-4880-0229193D5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C1F651-EF32-2222-0B4B-4DCA9702D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E2FA69-B325-4F91-B5D6-88C8197B68C3}"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BF9B4F1-57FE-9864-4F19-D198FF52A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086B00E-EBAE-B9E2-D0E8-528930BC8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BCB820-B808-4A89-BE44-EB6DEBB755F4}" type="slidenum">
              <a:rPr kumimoji="1" lang="ja-JP" altLang="en-US" smtClean="0"/>
              <a:t>‹#›</a:t>
            </a:fld>
            <a:endParaRPr kumimoji="1" lang="ja-JP" altLang="en-US"/>
          </a:p>
        </p:txBody>
      </p:sp>
    </p:spTree>
    <p:extLst>
      <p:ext uri="{BB962C8B-B14F-4D97-AF65-F5344CB8AC3E}">
        <p14:creationId xmlns:p14="http://schemas.microsoft.com/office/powerpoint/2010/main" val="323784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8DFDEF0-F1B8-8382-49B9-7527636DE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63B101-51BC-2342-6151-D1D547B61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65735E-A1BE-4170-A103-8AA85AABB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91F60-C8A2-4884-866E-70D9D0939631}"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AE20F4C0-DCEB-47CF-B310-AD0640399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5C3A2F-1FF8-1BE7-8838-548560231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E2316-CC81-4430-8E3F-1608C7E6CE1C}" type="slidenum">
              <a:rPr kumimoji="1" lang="ja-JP" altLang="en-US" smtClean="0"/>
              <a:t>‹#›</a:t>
            </a:fld>
            <a:endParaRPr kumimoji="1" lang="ja-JP" altLang="en-US"/>
          </a:p>
        </p:txBody>
      </p:sp>
    </p:spTree>
    <p:extLst>
      <p:ext uri="{BB962C8B-B14F-4D97-AF65-F5344CB8AC3E}">
        <p14:creationId xmlns:p14="http://schemas.microsoft.com/office/powerpoint/2010/main" val="3020225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A897D89-0766-0C62-7002-B05142D75F23}"/>
              </a:ext>
            </a:extLst>
          </p:cNvPr>
          <p:cNvSpPr txBox="1"/>
          <p:nvPr/>
        </p:nvSpPr>
        <p:spPr>
          <a:xfrm>
            <a:off x="979714" y="851696"/>
            <a:ext cx="10107386" cy="1077218"/>
          </a:xfrm>
          <a:prstGeom prst="rect">
            <a:avLst/>
          </a:prstGeom>
          <a:noFill/>
        </p:spPr>
        <p:txBody>
          <a:bodyPr wrap="square">
            <a:spAutoFit/>
          </a:bodyPr>
          <a:lstStyle/>
          <a:p>
            <a:pPr marR="0" algn="l" rtl="0"/>
            <a:r>
              <a:rPr lang="zh-TW" altLang="en-US" sz="3200" b="1" i="0" u="none" strike="noStrike" dirty="0">
                <a:solidFill>
                  <a:srgbClr val="000000"/>
                </a:solidFill>
                <a:latin typeface="UD デジタル 教科書体 N-B" panose="02020700000000000000" pitchFamily="17" charset="-128"/>
                <a:ea typeface="UD デジタル 教科書体 N-B" panose="02020700000000000000" pitchFamily="17" charset="-128"/>
              </a:rPr>
              <a:t>◆食育指導資料</a:t>
            </a:r>
            <a:endParaRPr lang="zh-TW" altLang="en-US" sz="3200" b="1" i="0" u="none" strike="noStrike" dirty="0">
              <a:solidFill>
                <a:prstClr val="black"/>
              </a:solidFill>
              <a:latin typeface="UD デジタル 教科書体 N-B" panose="02020700000000000000" pitchFamily="17" charset="-128"/>
              <a:ea typeface="UD デジタル 教科書体 N-B" panose="02020700000000000000" pitchFamily="17" charset="-128"/>
            </a:endParaRPr>
          </a:p>
          <a:p>
            <a:pPr marR="0" algn="l" rtl="0"/>
            <a:r>
              <a:rPr lang="ja-JP" altLang="en-US" sz="3200" b="1"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「給食を食べる環境を整えよう」の使い方について</a:t>
            </a:r>
            <a:endParaRPr lang="ja-JP" altLang="en-US" sz="3200" b="1"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p:txBody>
      </p:sp>
      <p:sp>
        <p:nvSpPr>
          <p:cNvPr id="12" name="コンテンツ プレースホルダー 11">
            <a:extLst>
              <a:ext uri="{FF2B5EF4-FFF2-40B4-BE49-F238E27FC236}">
                <a16:creationId xmlns:a16="http://schemas.microsoft.com/office/drawing/2014/main" id="{BA96CC96-8384-5B7A-814B-671B80D95DF0}"/>
              </a:ext>
            </a:extLst>
          </p:cNvPr>
          <p:cNvSpPr>
            <a:spLocks noGrp="1"/>
          </p:cNvSpPr>
          <p:nvPr>
            <p:ph idx="1"/>
          </p:nvPr>
        </p:nvSpPr>
        <p:spPr>
          <a:xfrm>
            <a:off x="838199" y="2495098"/>
            <a:ext cx="10559144" cy="3138260"/>
          </a:xfrm>
        </p:spPr>
        <p:txBody>
          <a:bodyPr>
            <a:noAutofit/>
          </a:bodyPr>
          <a:lstStyle/>
          <a:p>
            <a:pPr marL="0" marR="0" indent="0" algn="l" rtl="0">
              <a:buNone/>
            </a:pPr>
            <a:r>
              <a:rPr lang="ja-JP" altLang="en-US" sz="2000" b="0" i="0" u="none" strike="noStrike" dirty="0">
                <a:solidFill>
                  <a:srgbClr val="000000"/>
                </a:solidFill>
                <a:latin typeface="UD デジタル 教科書体 N-B" panose="02020700000000000000" pitchFamily="17" charset="-128"/>
                <a:ea typeface="UD デジタル 教科書体 N-B" panose="02020700000000000000" pitchFamily="17" charset="-128"/>
              </a:rPr>
              <a:t>★本指導資料は、給食の時間や学級活動における食育の場面でご活用ください。</a:t>
            </a:r>
            <a:endParaRPr lang="ja-JP" altLang="en-US" sz="2000" b="0" i="0" u="none" strike="noStrike" dirty="0">
              <a:solidFill>
                <a:prstClr val="black"/>
              </a:solidFill>
              <a:latin typeface="UD デジタル 教科書体 N-B" panose="02020700000000000000" pitchFamily="17" charset="-128"/>
              <a:ea typeface="UD デジタル 教科書体 N-B" panose="02020700000000000000" pitchFamily="17" charset="-128"/>
            </a:endParaRPr>
          </a:p>
          <a:p>
            <a:pPr marR="0" algn="l" rtl="0"/>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★それぞれのスライドのノートに、説明例を記載してあります。また、アニメーションが</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付いているスライドが一部あります。児童の実態に合わせて、加工、編集してご使</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　 用ください。</a:t>
            </a:r>
            <a:endParaRPr lang="en-US" altLang="ja-JP"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★ノートの●でクリックすることで、アニメーションが作動したり、スライドが切り替　　</a:t>
            </a:r>
            <a:endParaRPr lang="en-US" altLang="ja-JP"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endParaRPr>
          </a:p>
          <a:p>
            <a:pPr marL="0" marR="0" indent="0" algn="l" rtl="0">
              <a:buNone/>
            </a:pPr>
            <a:r>
              <a:rPr lang="ja-JP" altLang="en-US" sz="2000" dirty="0">
                <a:solidFill>
                  <a:srgbClr val="000000"/>
                </a:solidFill>
                <a:latin typeface="UD デジタル 教科書体 N-B" panose="02020700000000000000" pitchFamily="17" charset="-128"/>
                <a:ea typeface="UD デジタル 教科書体 N-B" panose="02020700000000000000" pitchFamily="17" charset="-128"/>
              </a:rPr>
              <a:t>　　</a:t>
            </a:r>
            <a:r>
              <a:rPr lang="ja-JP" altLang="en-US" sz="2000" b="0" i="0" u="none" strike="noStrike" baseline="0" dirty="0">
                <a:solidFill>
                  <a:srgbClr val="000000"/>
                </a:solidFill>
                <a:latin typeface="UD デジタル 教科書体 N-B" panose="02020700000000000000" pitchFamily="17" charset="-128"/>
                <a:ea typeface="UD デジタル 教科書体 N-B" panose="02020700000000000000" pitchFamily="17" charset="-128"/>
              </a:rPr>
              <a:t>わったりします。</a:t>
            </a:r>
            <a:endParaRPr lang="ja-JP" altLang="en-US" sz="2000" b="0" i="0" u="none" strike="noStrike" baseline="0" dirty="0">
              <a:solidFill>
                <a:prstClr val="black"/>
              </a:solidFill>
              <a:latin typeface="UD デジタル 教科書体 N-B" panose="02020700000000000000" pitchFamily="17" charset="-128"/>
              <a:ea typeface="UD デジタル 教科書体 N-B" panose="02020700000000000000" pitchFamily="17" charset="-128"/>
            </a:endParaRPr>
          </a:p>
          <a:p>
            <a:pPr marL="0" indent="0">
              <a:buNone/>
            </a:pPr>
            <a:endParaRPr lang="ja-JP" altLang="en-US" sz="2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224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いがい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給食当番以外の人は</a:t>
            </a:r>
          </a:p>
        </p:txBody>
      </p:sp>
      <p:pic>
        <p:nvPicPr>
          <p:cNvPr id="15" name="図 14">
            <a:extLst>
              <a:ext uri="{FF2B5EF4-FFF2-40B4-BE49-F238E27FC236}">
                <a16:creationId xmlns:a16="http://schemas.microsoft.com/office/drawing/2014/main" id="{A4F2C529-A413-EBBA-0934-D06E16F29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255" y="1947781"/>
            <a:ext cx="1797335" cy="1797335"/>
          </a:xfrm>
          <a:prstGeom prst="rect">
            <a:avLst/>
          </a:prstGeom>
        </p:spPr>
      </p:pic>
      <p:pic>
        <p:nvPicPr>
          <p:cNvPr id="16" name="図 15">
            <a:extLst>
              <a:ext uri="{FF2B5EF4-FFF2-40B4-BE49-F238E27FC236}">
                <a16:creationId xmlns:a16="http://schemas.microsoft.com/office/drawing/2014/main" id="{664CB203-74AD-2BA0-1347-AD39F1CAD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40" y="2018249"/>
            <a:ext cx="1797335" cy="1797335"/>
          </a:xfrm>
          <a:prstGeom prst="rect">
            <a:avLst/>
          </a:prstGeom>
        </p:spPr>
      </p:pic>
      <p:pic>
        <p:nvPicPr>
          <p:cNvPr id="9" name="図 8">
            <a:extLst>
              <a:ext uri="{FF2B5EF4-FFF2-40B4-BE49-F238E27FC236}">
                <a16:creationId xmlns:a16="http://schemas.microsoft.com/office/drawing/2014/main" id="{B2274304-260E-D986-7679-CD2760E55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655" y="2018249"/>
            <a:ext cx="1294023" cy="2021912"/>
          </a:xfrm>
          <a:prstGeom prst="rect">
            <a:avLst/>
          </a:prstGeom>
        </p:spPr>
      </p:pic>
      <p:pic>
        <p:nvPicPr>
          <p:cNvPr id="22" name="図 21">
            <a:extLst>
              <a:ext uri="{FF2B5EF4-FFF2-40B4-BE49-F238E27FC236}">
                <a16:creationId xmlns:a16="http://schemas.microsoft.com/office/drawing/2014/main" id="{CC574752-0023-AE7F-1C19-17A2D6EC75D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95" b="95672" l="4283" r="96574">
                        <a14:foregroundMark x1="21413" y1="13212" x2="58887" y2="64920"/>
                        <a14:foregroundMark x1="58887" y1="64920" x2="88437" y2="84510"/>
                        <a14:foregroundMark x1="97430" y1="38497" x2="28480" y2="61048"/>
                        <a14:foregroundMark x1="28480" y1="61048" x2="8351" y2="74943"/>
                        <a14:foregroundMark x1="14133" y1="92255" x2="41542" y2="42597"/>
                        <a14:foregroundMark x1="41542" y1="42597" x2="70450" y2="20046"/>
                        <a14:foregroundMark x1="69593" y1="3645" x2="55032" y2="64920"/>
                        <a14:foregroundMark x1="55032" y1="64920" x2="37687" y2="92027"/>
                        <a14:foregroundMark x1="37687" y1="92027" x2="34475" y2="94761"/>
                        <a14:foregroundMark x1="96574" y1="36674" x2="91649" y2="49658"/>
                        <a14:foregroundMark x1="4283" y1="83599" x2="4283" y2="83599"/>
                        <a14:foregroundMark x1="36831" y1="79271" x2="36831" y2="79271"/>
                        <a14:foregroundMark x1="29550" y1="95672" x2="38116" y2="66743"/>
                        <a14:foregroundMark x1="38116" y1="66743" x2="38544" y2="66287"/>
                      </a14:backgroundRemoval>
                    </a14:imgEffect>
                  </a14:imgLayer>
                </a14:imgProps>
              </a:ext>
            </a:extLst>
          </a:blip>
          <a:stretch>
            <a:fillRect/>
          </a:stretch>
        </p:blipFill>
        <p:spPr>
          <a:xfrm>
            <a:off x="5766749" y="2018249"/>
            <a:ext cx="1762047" cy="1656401"/>
          </a:xfrm>
          <a:prstGeom prst="rect">
            <a:avLst/>
          </a:prstGeom>
        </p:spPr>
      </p:pic>
      <p:pic>
        <p:nvPicPr>
          <p:cNvPr id="2" name="図 1">
            <a:extLst>
              <a:ext uri="{FF2B5EF4-FFF2-40B4-BE49-F238E27FC236}">
                <a16:creationId xmlns:a16="http://schemas.microsoft.com/office/drawing/2014/main" id="{7B3026E2-0555-E4D7-1AF2-D62CC4727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573" y="1947781"/>
            <a:ext cx="1797335" cy="1797335"/>
          </a:xfrm>
          <a:prstGeom prst="rect">
            <a:avLst/>
          </a:prstGeom>
        </p:spPr>
      </p:pic>
      <p:pic>
        <p:nvPicPr>
          <p:cNvPr id="3" name="図 2">
            <a:extLst>
              <a:ext uri="{FF2B5EF4-FFF2-40B4-BE49-F238E27FC236}">
                <a16:creationId xmlns:a16="http://schemas.microsoft.com/office/drawing/2014/main" id="{2FEAEEFD-DCBB-3EB2-219C-BF21714587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5691" y="2248474"/>
            <a:ext cx="2114550" cy="2114550"/>
          </a:xfrm>
          <a:prstGeom prst="rect">
            <a:avLst/>
          </a:prstGeom>
        </p:spPr>
      </p:pic>
      <p:pic>
        <p:nvPicPr>
          <p:cNvPr id="5" name="図 4">
            <a:extLst>
              <a:ext uri="{FF2B5EF4-FFF2-40B4-BE49-F238E27FC236}">
                <a16:creationId xmlns:a16="http://schemas.microsoft.com/office/drawing/2014/main" id="{4E352AD8-5CE6-FFB1-4FED-6CD073789F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7735" y="3170593"/>
            <a:ext cx="9536079" cy="3892857"/>
          </a:xfrm>
          <a:prstGeom prst="rect">
            <a:avLst/>
          </a:prstGeom>
        </p:spPr>
      </p:pic>
    </p:spTree>
    <p:extLst>
      <p:ext uri="{BB962C8B-B14F-4D97-AF65-F5344CB8AC3E}">
        <p14:creationId xmlns:p14="http://schemas.microsoft.com/office/powerpoint/2010/main" val="371457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いがい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給食当番以外の人は</a:t>
            </a:r>
          </a:p>
        </p:txBody>
      </p:sp>
      <p:pic>
        <p:nvPicPr>
          <p:cNvPr id="5" name="図 4">
            <a:extLst>
              <a:ext uri="{FF2B5EF4-FFF2-40B4-BE49-F238E27FC236}">
                <a16:creationId xmlns:a16="http://schemas.microsoft.com/office/drawing/2014/main" id="{ADCD890C-62EB-2C20-C387-8B92AE259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112" y="1845733"/>
            <a:ext cx="4067903" cy="4799850"/>
          </a:xfrm>
          <a:prstGeom prst="rect">
            <a:avLst/>
          </a:prstGeom>
        </p:spPr>
      </p:pic>
    </p:spTree>
    <p:extLst>
      <p:ext uri="{BB962C8B-B14F-4D97-AF65-F5344CB8AC3E}">
        <p14:creationId xmlns:p14="http://schemas.microsoft.com/office/powerpoint/2010/main" val="272754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いがい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給食当番以外の人は</a:t>
            </a:r>
          </a:p>
        </p:txBody>
      </p:sp>
      <p:pic>
        <p:nvPicPr>
          <p:cNvPr id="8" name="図 7">
            <a:extLst>
              <a:ext uri="{FF2B5EF4-FFF2-40B4-BE49-F238E27FC236}">
                <a16:creationId xmlns:a16="http://schemas.microsoft.com/office/drawing/2014/main" id="{77310BD6-57BD-697C-5FD6-AA7F4AA3A572}"/>
              </a:ext>
            </a:extLst>
          </p:cNvPr>
          <p:cNvPicPr>
            <a:picLocks noChangeAspect="1"/>
          </p:cNvPicPr>
          <p:nvPr/>
        </p:nvPicPr>
        <p:blipFill>
          <a:blip r:embed="rId3"/>
          <a:stretch>
            <a:fillRect/>
          </a:stretch>
        </p:blipFill>
        <p:spPr>
          <a:xfrm>
            <a:off x="3669720" y="1883217"/>
            <a:ext cx="4192688" cy="4974783"/>
          </a:xfrm>
          <a:prstGeom prst="rect">
            <a:avLst/>
          </a:prstGeom>
        </p:spPr>
      </p:pic>
    </p:spTree>
    <p:extLst>
      <p:ext uri="{BB962C8B-B14F-4D97-AF65-F5344CB8AC3E}">
        <p14:creationId xmlns:p14="http://schemas.microsoft.com/office/powerpoint/2010/main" val="373513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給食当番の人は</a:t>
            </a:r>
          </a:p>
        </p:txBody>
      </p:sp>
      <p:pic>
        <p:nvPicPr>
          <p:cNvPr id="4" name="図 3">
            <a:extLst>
              <a:ext uri="{FF2B5EF4-FFF2-40B4-BE49-F238E27FC236}">
                <a16:creationId xmlns:a16="http://schemas.microsoft.com/office/drawing/2014/main" id="{31182F9B-3C23-DE25-62D9-E7A1A3180387}"/>
              </a:ext>
            </a:extLst>
          </p:cNvPr>
          <p:cNvPicPr>
            <a:picLocks noChangeAspect="1"/>
          </p:cNvPicPr>
          <p:nvPr/>
        </p:nvPicPr>
        <p:blipFill>
          <a:blip r:embed="rId3"/>
          <a:stretch>
            <a:fillRect/>
          </a:stretch>
        </p:blipFill>
        <p:spPr>
          <a:xfrm>
            <a:off x="3718189" y="2141954"/>
            <a:ext cx="4095750" cy="4419600"/>
          </a:xfrm>
          <a:prstGeom prst="rect">
            <a:avLst/>
          </a:prstGeom>
        </p:spPr>
      </p:pic>
    </p:spTree>
    <p:extLst>
      <p:ext uri="{BB962C8B-B14F-4D97-AF65-F5344CB8AC3E}">
        <p14:creationId xmlns:p14="http://schemas.microsoft.com/office/powerpoint/2010/main" val="36652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給食当番の人は</a:t>
            </a:r>
          </a:p>
        </p:txBody>
      </p:sp>
      <p:pic>
        <p:nvPicPr>
          <p:cNvPr id="8" name="図 7">
            <a:extLst>
              <a:ext uri="{FF2B5EF4-FFF2-40B4-BE49-F238E27FC236}">
                <a16:creationId xmlns:a16="http://schemas.microsoft.com/office/drawing/2014/main" id="{753B7EAC-540F-D950-C715-EBEFD862A596}"/>
              </a:ext>
            </a:extLst>
          </p:cNvPr>
          <p:cNvPicPr>
            <a:picLocks noChangeAspect="1"/>
          </p:cNvPicPr>
          <p:nvPr/>
        </p:nvPicPr>
        <p:blipFill>
          <a:blip r:embed="rId3"/>
          <a:stretch>
            <a:fillRect/>
          </a:stretch>
        </p:blipFill>
        <p:spPr>
          <a:xfrm>
            <a:off x="3543408" y="2044316"/>
            <a:ext cx="4213279" cy="4551967"/>
          </a:xfrm>
          <a:prstGeom prst="rect">
            <a:avLst/>
          </a:prstGeom>
        </p:spPr>
      </p:pic>
      <p:pic>
        <p:nvPicPr>
          <p:cNvPr id="3" name="図 2">
            <a:extLst>
              <a:ext uri="{FF2B5EF4-FFF2-40B4-BE49-F238E27FC236}">
                <a16:creationId xmlns:a16="http://schemas.microsoft.com/office/drawing/2014/main" id="{77713B0A-0A90-4A16-89EB-105DE484DB76}"/>
              </a:ext>
            </a:extLst>
          </p:cNvPr>
          <p:cNvPicPr>
            <a:picLocks noChangeAspect="1"/>
          </p:cNvPicPr>
          <p:nvPr/>
        </p:nvPicPr>
        <p:blipFill>
          <a:blip r:embed="rId4"/>
          <a:stretch>
            <a:fillRect/>
          </a:stretch>
        </p:blipFill>
        <p:spPr>
          <a:xfrm>
            <a:off x="3543408" y="1854685"/>
            <a:ext cx="4213279" cy="4931228"/>
          </a:xfrm>
          <a:prstGeom prst="rect">
            <a:avLst/>
          </a:prstGeom>
        </p:spPr>
      </p:pic>
    </p:spTree>
    <p:extLst>
      <p:ext uri="{BB962C8B-B14F-4D97-AF65-F5344CB8AC3E}">
        <p14:creationId xmlns:p14="http://schemas.microsoft.com/office/powerpoint/2010/main" val="299368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給食当番の人は</a:t>
            </a:r>
          </a:p>
        </p:txBody>
      </p:sp>
      <p:grpSp>
        <p:nvGrpSpPr>
          <p:cNvPr id="9" name="グループ化 8">
            <a:extLst>
              <a:ext uri="{FF2B5EF4-FFF2-40B4-BE49-F238E27FC236}">
                <a16:creationId xmlns:a16="http://schemas.microsoft.com/office/drawing/2014/main" id="{8BB175D7-E902-D671-6CBC-C6FD115EC760}"/>
              </a:ext>
            </a:extLst>
          </p:cNvPr>
          <p:cNvGrpSpPr/>
          <p:nvPr/>
        </p:nvGrpSpPr>
        <p:grpSpPr>
          <a:xfrm>
            <a:off x="8164483" y="1939992"/>
            <a:ext cx="3884929" cy="1648889"/>
            <a:chOff x="372458" y="1829178"/>
            <a:chExt cx="3955366" cy="1648889"/>
          </a:xfrm>
        </p:grpSpPr>
        <p:sp>
          <p:nvSpPr>
            <p:cNvPr id="7" name="吹き出し: 角を丸めた四角形 6">
              <a:extLst>
                <a:ext uri="{FF2B5EF4-FFF2-40B4-BE49-F238E27FC236}">
                  <a16:creationId xmlns:a16="http://schemas.microsoft.com/office/drawing/2014/main" id="{4EFB72A5-F428-BC07-9E24-6B7778CEB62B}"/>
                </a:ext>
              </a:extLst>
            </p:cNvPr>
            <p:cNvSpPr/>
            <p:nvPr/>
          </p:nvSpPr>
          <p:spPr>
            <a:xfrm>
              <a:off x="372458" y="1829178"/>
              <a:ext cx="3955366" cy="1648889"/>
            </a:xfrm>
            <a:prstGeom prst="wedgeRoundRectCallout">
              <a:avLst>
                <a:gd name="adj1" fmla="val -65181"/>
                <a:gd name="adj2" fmla="val -9738"/>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3EF15D2-17EB-0E33-08A2-795BE1BE94B5}"/>
                </a:ext>
              </a:extLst>
            </p:cNvPr>
            <p:cNvSpPr txBox="1"/>
            <p:nvPr/>
          </p:nvSpPr>
          <p:spPr>
            <a:xfrm>
              <a:off x="372458" y="1986605"/>
              <a:ext cx="3955366" cy="1415772"/>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　かみ　　　　　　け　　　　　　はい</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髪の毛が入らないようにする</a:t>
              </a:r>
            </a:p>
          </p:txBody>
        </p:sp>
      </p:grpSp>
      <p:pic>
        <p:nvPicPr>
          <p:cNvPr id="15" name="図 14">
            <a:extLst>
              <a:ext uri="{FF2B5EF4-FFF2-40B4-BE49-F238E27FC236}">
                <a16:creationId xmlns:a16="http://schemas.microsoft.com/office/drawing/2014/main" id="{02897811-60C5-DEBC-32F1-1D983B197C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15" b="97250" l="9127" r="96032">
                        <a14:foregroundMark x1="18849" y1="15128" x2="18849" y2="15128"/>
                        <a14:foregroundMark x1="9325" y1="35560" x2="9325" y2="35560"/>
                        <a14:foregroundMark x1="21825" y1="76031" x2="50000" y2="50688"/>
                        <a14:foregroundMark x1="56944" y1="47151" x2="72222" y2="84872"/>
                        <a14:foregroundMark x1="72222" y1="84872" x2="72619" y2="85265"/>
                        <a14:foregroundMark x1="32540" y1="97250" x2="62500" y2="78193"/>
                        <a14:foregroundMark x1="62500" y1="78193" x2="66865" y2="73674"/>
                        <a14:foregroundMark x1="88095" y1="52456" x2="86706" y2="77603"/>
                        <a14:foregroundMark x1="86706" y1="77603" x2="79563" y2="78585"/>
                        <a14:foregroundMark x1="92460" y1="30845" x2="92460" y2="39293"/>
                        <a14:foregroundMark x1="96032" y1="36149" x2="96032" y2="36149"/>
                        <a14:foregroundMark x1="51587" y1="35560" x2="51587" y2="35560"/>
                        <a14:foregroundMark x1="61508" y1="33006" x2="45238" y2="40275"/>
                        <a14:foregroundMark x1="33532" y1="19253" x2="61111" y2="4715"/>
                        <a14:foregroundMark x1="64881" y1="17289" x2="43056" y2="15521"/>
                        <a14:foregroundMark x1="43056" y1="15521" x2="40873" y2="16306"/>
                        <a14:foregroundMark x1="15675" y1="15717" x2="24008" y2="15128"/>
                        <a14:foregroundMark x1="86905" y1="92534" x2="86508" y2="83301"/>
                        <a14:foregroundMark x1="83333" y1="87819" x2="91270" y2="87819"/>
                        <a14:foregroundMark x1="76984" y1="15128" x2="75794" y2="16306"/>
                        <a14:foregroundMark x1="76984" y1="18861" x2="75397" y2="18271"/>
                        <a14:foregroundMark x1="76389" y1="23183" x2="75000" y2="21611"/>
                        <a14:foregroundMark x1="35317" y1="36739" x2="35317" y2="36739"/>
                        <a14:foregroundMark x1="38889" y1="38703" x2="36905" y2="40275"/>
                        <a14:foregroundMark x1="39484" y1="42043" x2="38889" y2="43026"/>
                      </a14:backgroundRemoval>
                    </a14:imgEffect>
                  </a14:imgLayer>
                </a14:imgProps>
              </a:ext>
            </a:extLst>
          </a:blip>
          <a:stretch>
            <a:fillRect/>
          </a:stretch>
        </p:blipFill>
        <p:spPr>
          <a:xfrm>
            <a:off x="3494837" y="1964266"/>
            <a:ext cx="4800000" cy="4847619"/>
          </a:xfrm>
          <a:prstGeom prst="rect">
            <a:avLst/>
          </a:prstGeom>
        </p:spPr>
      </p:pic>
      <p:grpSp>
        <p:nvGrpSpPr>
          <p:cNvPr id="12" name="グループ化 11">
            <a:extLst>
              <a:ext uri="{FF2B5EF4-FFF2-40B4-BE49-F238E27FC236}">
                <a16:creationId xmlns:a16="http://schemas.microsoft.com/office/drawing/2014/main" id="{59C66C02-4FD9-9B72-B0F3-0513698B23A9}"/>
              </a:ext>
            </a:extLst>
          </p:cNvPr>
          <p:cNvGrpSpPr/>
          <p:nvPr/>
        </p:nvGrpSpPr>
        <p:grpSpPr>
          <a:xfrm>
            <a:off x="7949744" y="4519797"/>
            <a:ext cx="4242256" cy="1648889"/>
            <a:chOff x="7336729" y="1860168"/>
            <a:chExt cx="4092935" cy="1648889"/>
          </a:xfrm>
        </p:grpSpPr>
        <p:sp>
          <p:nvSpPr>
            <p:cNvPr id="10" name="吹き出し: 角を丸めた四角形 9">
              <a:extLst>
                <a:ext uri="{FF2B5EF4-FFF2-40B4-BE49-F238E27FC236}">
                  <a16:creationId xmlns:a16="http://schemas.microsoft.com/office/drawing/2014/main" id="{B48A2DC2-5F59-E6BE-2B5F-59DBC0260F5C}"/>
                </a:ext>
              </a:extLst>
            </p:cNvPr>
            <p:cNvSpPr/>
            <p:nvPr/>
          </p:nvSpPr>
          <p:spPr>
            <a:xfrm>
              <a:off x="7336729" y="1860168"/>
              <a:ext cx="3955366" cy="1648889"/>
            </a:xfrm>
            <a:prstGeom prst="wedgeRoundRectCallout">
              <a:avLst>
                <a:gd name="adj1" fmla="val -54768"/>
                <a:gd name="adj2" fmla="val 24459"/>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0D2DA0E7-5FE8-5A2C-3D49-4FB18B270110}"/>
                </a:ext>
              </a:extLst>
            </p:cNvPr>
            <p:cNvSpPr txBox="1"/>
            <p:nvPr/>
          </p:nvSpPr>
          <p:spPr>
            <a:xfrm>
              <a:off x="7474298" y="2093285"/>
              <a:ext cx="3955366" cy="1415772"/>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　ふく　　　　　　　　　　　　　　　　　　　　　　はい</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服のほこりが入らないようにする</a:t>
              </a:r>
            </a:p>
          </p:txBody>
        </p:sp>
      </p:grpSp>
      <p:grpSp>
        <p:nvGrpSpPr>
          <p:cNvPr id="16" name="グループ化 15">
            <a:extLst>
              <a:ext uri="{FF2B5EF4-FFF2-40B4-BE49-F238E27FC236}">
                <a16:creationId xmlns:a16="http://schemas.microsoft.com/office/drawing/2014/main" id="{3E0F3E11-1173-63A8-3115-754C109059BF}"/>
              </a:ext>
            </a:extLst>
          </p:cNvPr>
          <p:cNvGrpSpPr/>
          <p:nvPr/>
        </p:nvGrpSpPr>
        <p:grpSpPr>
          <a:xfrm>
            <a:off x="381000" y="1883656"/>
            <a:ext cx="3588573" cy="1648889"/>
            <a:chOff x="372458" y="1781052"/>
            <a:chExt cx="3955367" cy="1648889"/>
          </a:xfrm>
        </p:grpSpPr>
        <p:sp>
          <p:nvSpPr>
            <p:cNvPr id="17" name="吹き出し: 角を丸めた四角形 16">
              <a:extLst>
                <a:ext uri="{FF2B5EF4-FFF2-40B4-BE49-F238E27FC236}">
                  <a16:creationId xmlns:a16="http://schemas.microsoft.com/office/drawing/2014/main" id="{0A132F0F-4C34-EC66-4EFB-2F0694080033}"/>
                </a:ext>
              </a:extLst>
            </p:cNvPr>
            <p:cNvSpPr/>
            <p:nvPr/>
          </p:nvSpPr>
          <p:spPr>
            <a:xfrm>
              <a:off x="372458" y="1781052"/>
              <a:ext cx="3955366" cy="1648889"/>
            </a:xfrm>
            <a:prstGeom prst="wedgeRoundRectCallout">
              <a:avLst>
                <a:gd name="adj1" fmla="val 77460"/>
                <a:gd name="adj2" fmla="val 34821"/>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A4C1D4AB-C1E6-2F17-1039-E1A9AAB0E638}"/>
                </a:ext>
              </a:extLst>
            </p:cNvPr>
            <p:cNvSpPr txBox="1"/>
            <p:nvPr/>
          </p:nvSpPr>
          <p:spPr>
            <a:xfrm>
              <a:off x="490043" y="1925645"/>
              <a:ext cx="3837782" cy="1415772"/>
            </a:xfrm>
            <a:prstGeom prst="rect">
              <a:avLst/>
            </a:prstGeom>
            <a:noFill/>
          </p:spPr>
          <p:txBody>
            <a:bodyPr wrap="square" rtlCol="0">
              <a:spAutoFit/>
            </a:bodyPr>
            <a:lstStyle/>
            <a:p>
              <a:r>
                <a:rPr lang="ja-JP" altLang="en-US" sz="800"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と</a:t>
              </a:r>
              <a:endParaRPr lang="en-US" altLang="ja-JP" sz="14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つば</a:t>
              </a:r>
              <a:r>
                <a:rPr kumimoji="1" lang="ja-JP" altLang="en-US" sz="3600" dirty="0">
                  <a:latin typeface="UD デジタル 教科書体 NK-B" panose="02020700000000000000" pitchFamily="18" charset="-128"/>
                  <a:ea typeface="UD デジタル 教科書体 NK-B" panose="02020700000000000000" pitchFamily="18" charset="-128"/>
                </a:rPr>
                <a:t>が飛ばないようにする</a:t>
              </a:r>
            </a:p>
          </p:txBody>
        </p:sp>
      </p:grpSp>
      <p:grpSp>
        <p:nvGrpSpPr>
          <p:cNvPr id="19" name="グループ化 18">
            <a:extLst>
              <a:ext uri="{FF2B5EF4-FFF2-40B4-BE49-F238E27FC236}">
                <a16:creationId xmlns:a16="http://schemas.microsoft.com/office/drawing/2014/main" id="{8EEA44C0-3066-DE90-5CA7-6148D47FB9AF}"/>
              </a:ext>
            </a:extLst>
          </p:cNvPr>
          <p:cNvGrpSpPr/>
          <p:nvPr/>
        </p:nvGrpSpPr>
        <p:grpSpPr>
          <a:xfrm>
            <a:off x="695995" y="4267176"/>
            <a:ext cx="3384267" cy="1648889"/>
            <a:chOff x="7381980" y="1926665"/>
            <a:chExt cx="4047684" cy="1648889"/>
          </a:xfrm>
        </p:grpSpPr>
        <p:sp>
          <p:nvSpPr>
            <p:cNvPr id="20" name="吹き出し: 角を丸めた四角形 19">
              <a:extLst>
                <a:ext uri="{FF2B5EF4-FFF2-40B4-BE49-F238E27FC236}">
                  <a16:creationId xmlns:a16="http://schemas.microsoft.com/office/drawing/2014/main" id="{272DE94E-1C5E-91FF-1FB2-3AA57B89FC47}"/>
                </a:ext>
              </a:extLst>
            </p:cNvPr>
            <p:cNvSpPr/>
            <p:nvPr/>
          </p:nvSpPr>
          <p:spPr>
            <a:xfrm>
              <a:off x="7381980" y="1926665"/>
              <a:ext cx="3955366" cy="1648889"/>
            </a:xfrm>
            <a:prstGeom prst="wedgeRoundRectCallout">
              <a:avLst>
                <a:gd name="adj1" fmla="val 48998"/>
                <a:gd name="adj2" fmla="val 62500"/>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C02BEBA-F422-FC52-5779-202831ED6030}"/>
                </a:ext>
              </a:extLst>
            </p:cNvPr>
            <p:cNvSpPr txBox="1"/>
            <p:nvPr/>
          </p:nvSpPr>
          <p:spPr>
            <a:xfrm>
              <a:off x="7474298" y="2047565"/>
              <a:ext cx="3955366" cy="1415772"/>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　ふく</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服がよごれないようにする</a:t>
              </a:r>
            </a:p>
          </p:txBody>
        </p:sp>
      </p:grpSp>
    </p:spTree>
    <p:extLst>
      <p:ext uri="{BB962C8B-B14F-4D97-AF65-F5344CB8AC3E}">
        <p14:creationId xmlns:p14="http://schemas.microsoft.com/office/powerpoint/2010/main" val="233908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4">
            <a:extLst>
              <a:ext uri="{FF2B5EF4-FFF2-40B4-BE49-F238E27FC236}">
                <a16:creationId xmlns:a16="http://schemas.microsoft.com/office/drawing/2014/main" id="{82BC0B2E-91A0-8FF7-822E-614366D60A94}"/>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きょうしつ　　　　　　　かんきょう　　　　　ととの</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教室の環境を整えよう</a:t>
            </a:r>
          </a:p>
        </p:txBody>
      </p:sp>
      <p:pic>
        <p:nvPicPr>
          <p:cNvPr id="5" name="図 4">
            <a:extLst>
              <a:ext uri="{FF2B5EF4-FFF2-40B4-BE49-F238E27FC236}">
                <a16:creationId xmlns:a16="http://schemas.microsoft.com/office/drawing/2014/main" id="{E9B550F1-BDD8-D324-A622-997A96FD5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048" y="1543280"/>
            <a:ext cx="7014952" cy="5518534"/>
          </a:xfrm>
          <a:prstGeom prst="rect">
            <a:avLst/>
          </a:prstGeom>
        </p:spPr>
      </p:pic>
    </p:spTree>
    <p:extLst>
      <p:ext uri="{BB962C8B-B14F-4D97-AF65-F5344CB8AC3E}">
        <p14:creationId xmlns:p14="http://schemas.microsoft.com/office/powerpoint/2010/main" val="192411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129048" y="418366"/>
            <a:ext cx="727403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あんぜん　　　　　　　　たの　　　　　　　　きゅうしょく　　　　　　　た</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安全で楽しく給食を食べよう</a:t>
            </a:r>
          </a:p>
        </p:txBody>
      </p:sp>
      <p:pic>
        <p:nvPicPr>
          <p:cNvPr id="11" name="図 10">
            <a:extLst>
              <a:ext uri="{FF2B5EF4-FFF2-40B4-BE49-F238E27FC236}">
                <a16:creationId xmlns:a16="http://schemas.microsoft.com/office/drawing/2014/main" id="{28729527-F0D4-41CF-C822-52C89BCCC263}"/>
              </a:ext>
            </a:extLst>
          </p:cNvPr>
          <p:cNvPicPr>
            <a:picLocks noChangeAspect="1"/>
          </p:cNvPicPr>
          <p:nvPr/>
        </p:nvPicPr>
        <p:blipFill>
          <a:blip r:embed="rId3"/>
          <a:stretch>
            <a:fillRect/>
          </a:stretch>
        </p:blipFill>
        <p:spPr>
          <a:xfrm>
            <a:off x="2242258" y="2003138"/>
            <a:ext cx="7014952" cy="4767444"/>
          </a:xfrm>
          <a:prstGeom prst="rect">
            <a:avLst/>
          </a:prstGeom>
        </p:spPr>
      </p:pic>
    </p:spTree>
    <p:extLst>
      <p:ext uri="{BB962C8B-B14F-4D97-AF65-F5344CB8AC3E}">
        <p14:creationId xmlns:p14="http://schemas.microsoft.com/office/powerpoint/2010/main" val="38443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4">
            <a:extLst>
              <a:ext uri="{FF2B5EF4-FFF2-40B4-BE49-F238E27FC236}">
                <a16:creationId xmlns:a16="http://schemas.microsoft.com/office/drawing/2014/main" id="{EE3B8FC1-CD24-F80A-4EFE-34B1C83FC662}"/>
              </a:ext>
            </a:extLst>
          </p:cNvPr>
          <p:cNvSpPr/>
          <p:nvPr/>
        </p:nvSpPr>
        <p:spPr>
          <a:xfrm>
            <a:off x="3003290" y="505691"/>
            <a:ext cx="5712977"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こんげつ</a:t>
            </a:r>
            <a:r>
              <a:rPr kumimoji="1" lang="ja-JP" altLang="en-US" dirty="0">
                <a:latin typeface="UD デジタル 教科書体 NK-B" panose="02020700000000000000" pitchFamily="18" charset="-128"/>
                <a:ea typeface="UD デジタル 教科書体 NK-B" panose="02020700000000000000" pitchFamily="18" charset="-128"/>
              </a:rPr>
              <a:t>　　　 　　　きゅうしょく　　　　　　　　　　　　　　　　　　　　　　　  </a:t>
            </a:r>
            <a:endParaRPr lang="en-US" altLang="ja-JP" sz="4400" dirty="0">
              <a:latin typeface="UD デジタル 教科書体 NK-B" panose="02020700000000000000" pitchFamily="18" charset="-128"/>
              <a:ea typeface="UD デジタル 教科書体 NK-B" panose="02020700000000000000" pitchFamily="18" charset="-128"/>
            </a:endParaRPr>
          </a:p>
          <a:p>
            <a:r>
              <a:rPr kumimoji="1" lang="ja-JP" altLang="en-US" sz="4400" dirty="0">
                <a:latin typeface="UD デジタル 教科書体 NK-B" panose="02020700000000000000" pitchFamily="18" charset="-128"/>
                <a:ea typeface="UD デジタル 教科書体 NK-B" panose="02020700000000000000" pitchFamily="18" charset="-128"/>
              </a:rPr>
              <a:t>　今月の給食のめあて</a:t>
            </a:r>
          </a:p>
        </p:txBody>
      </p:sp>
      <p:pic>
        <p:nvPicPr>
          <p:cNvPr id="4" name="図 3">
            <a:extLst>
              <a:ext uri="{FF2B5EF4-FFF2-40B4-BE49-F238E27FC236}">
                <a16:creationId xmlns:a16="http://schemas.microsoft.com/office/drawing/2014/main" id="{CB0D76F5-B700-6011-7727-6A70C986FB53}"/>
              </a:ext>
            </a:extLst>
          </p:cNvPr>
          <p:cNvPicPr>
            <a:picLocks noChangeAspect="1"/>
          </p:cNvPicPr>
          <p:nvPr/>
        </p:nvPicPr>
        <p:blipFill>
          <a:blip r:embed="rId3"/>
          <a:stretch>
            <a:fillRect/>
          </a:stretch>
        </p:blipFill>
        <p:spPr>
          <a:xfrm>
            <a:off x="343803" y="1956154"/>
            <a:ext cx="11319462" cy="4657893"/>
          </a:xfrm>
          <a:prstGeom prst="rect">
            <a:avLst/>
          </a:prstGeom>
        </p:spPr>
      </p:pic>
      <p:sp>
        <p:nvSpPr>
          <p:cNvPr id="8" name="コンテンツ プレースホルダー 2">
            <a:extLst>
              <a:ext uri="{FF2B5EF4-FFF2-40B4-BE49-F238E27FC236}">
                <a16:creationId xmlns:a16="http://schemas.microsoft.com/office/drawing/2014/main" id="{A5327262-8F09-1D79-E6B3-F12111DAEFEA}"/>
              </a:ext>
            </a:extLst>
          </p:cNvPr>
          <p:cNvSpPr txBox="1">
            <a:spLocks/>
          </p:cNvSpPr>
          <p:nvPr/>
        </p:nvSpPr>
        <p:spPr>
          <a:xfrm>
            <a:off x="1981325" y="3086100"/>
            <a:ext cx="8044418" cy="2398002"/>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2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　　　　　　　　　　　　　　　　　　きゅうしょく　　　　　　　　　　　　　　た</a:t>
            </a:r>
            <a:endParaRPr lang="en-US" altLang="ja-JP" sz="22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96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給食を食べる</a:t>
            </a:r>
            <a:endParaRPr lang="en-US" altLang="ja-JP" sz="96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5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　　　　　　　　　　　　かんきょう　　　　　　　　　　ととの</a:t>
            </a:r>
            <a:endParaRPr lang="en-US" altLang="ja-JP" sz="25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9600" dirty="0">
                <a:solidFill>
                  <a:prstClr val="black"/>
                </a:solidFill>
                <a:effectLst>
                  <a:glow rad="228600">
                    <a:schemeClr val="accent4">
                      <a:satMod val="175000"/>
                      <a:alpha val="40000"/>
                    </a:schemeClr>
                  </a:glow>
                </a:effectLst>
                <a:latin typeface="UD デジタル 教科書体 NK-B" panose="02020700000000000000" pitchFamily="18" charset="-128"/>
                <a:ea typeface="UD デジタル 教科書体 NK-B" panose="02020700000000000000" pitchFamily="18" charset="-128"/>
              </a:rPr>
              <a:t>環境を整えよう</a:t>
            </a:r>
            <a:endParaRPr kumimoji="1" lang="en-US" altLang="ja-JP" sz="9600" b="0" i="0" u="none" strike="noStrike" kern="1200" cap="none" spc="0" normalizeH="0" baseline="0" noProof="0" dirty="0">
              <a:ln>
                <a:noFill/>
              </a:ln>
              <a:solidFill>
                <a:prstClr val="black"/>
              </a:solidFill>
              <a:effectLst>
                <a:glow rad="228600">
                  <a:schemeClr val="accent4">
                    <a:satMod val="175000"/>
                    <a:alpha val="40000"/>
                  </a:schemeClr>
                </a:glow>
              </a:effectLst>
              <a:uLnTx/>
              <a:uFillTx/>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8111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四角形: 角を丸くする 4"/>
          <p:cNvSpPr/>
          <p:nvPr/>
        </p:nvSpPr>
        <p:spPr>
          <a:xfrm>
            <a:off x="2995671" y="592653"/>
            <a:ext cx="5712977"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じゅぎょう</a:t>
            </a:r>
            <a:r>
              <a:rPr kumimoji="1" lang="ja-JP" altLang="en-US" dirty="0">
                <a:latin typeface="UD デジタル 教科書体 NK-B" panose="02020700000000000000" pitchFamily="18" charset="-128"/>
                <a:ea typeface="UD デジタル 教科書体 NK-B" panose="02020700000000000000" pitchFamily="18" charset="-128"/>
              </a:rPr>
              <a:t>　　　 　　　お　　　　　　　　　　　　　　　　　　　　　　　  </a:t>
            </a:r>
            <a:endParaRPr lang="en-US" altLang="ja-JP" sz="4400" dirty="0">
              <a:latin typeface="UD デジタル 教科書体 NK-B" panose="02020700000000000000" pitchFamily="18" charset="-128"/>
              <a:ea typeface="UD デジタル 教科書体 NK-B" panose="02020700000000000000" pitchFamily="18" charset="-128"/>
            </a:endParaRPr>
          </a:p>
          <a:p>
            <a:r>
              <a:rPr kumimoji="1" lang="ja-JP" altLang="en-US" sz="4400" dirty="0">
                <a:latin typeface="UD デジタル 教科書体 NK-B" panose="02020700000000000000" pitchFamily="18" charset="-128"/>
                <a:ea typeface="UD デジタル 教科書体 NK-B" panose="02020700000000000000" pitchFamily="18" charset="-128"/>
              </a:rPr>
              <a:t>　授業が終わったら</a:t>
            </a:r>
            <a:r>
              <a:rPr kumimoji="1" lang="en-US" altLang="ja-JP" sz="4400" dirty="0">
                <a:latin typeface="UD デジタル 教科書体 NK-B" panose="02020700000000000000" pitchFamily="18" charset="-128"/>
                <a:ea typeface="UD デジタル 教科書体 NK-B" panose="02020700000000000000" pitchFamily="18" charset="-128"/>
              </a:rPr>
              <a:t>…</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sp>
        <p:nvSpPr>
          <p:cNvPr id="1145" name="コンテンツ プレースホルダー 2"/>
          <p:cNvSpPr txBox="1"/>
          <p:nvPr/>
        </p:nvSpPr>
        <p:spPr>
          <a:xfrm>
            <a:off x="5008333" y="5648254"/>
            <a:ext cx="2656489" cy="648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ja-JP" altLang="en-US" sz="36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06936D87-4CF3-2A17-5C2C-704947B5E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291" y="2057364"/>
            <a:ext cx="3997480" cy="4718449"/>
          </a:xfrm>
          <a:prstGeom prst="rect">
            <a:avLst/>
          </a:prstGeom>
        </p:spPr>
      </p:pic>
    </p:spTree>
    <p:extLst>
      <p:ext uri="{BB962C8B-B14F-4D97-AF65-F5344CB8AC3E}">
        <p14:creationId xmlns:p14="http://schemas.microsoft.com/office/powerpoint/2010/main" val="18125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コンテンツ プレースホルダー 2"/>
          <p:cNvSpPr txBox="1"/>
          <p:nvPr/>
        </p:nvSpPr>
        <p:spPr>
          <a:xfrm>
            <a:off x="5008333" y="5648254"/>
            <a:ext cx="2656489" cy="6483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 name="四角形: 角を丸くする 4">
            <a:extLst>
              <a:ext uri="{FF2B5EF4-FFF2-40B4-BE49-F238E27FC236}">
                <a16:creationId xmlns:a16="http://schemas.microsoft.com/office/drawing/2014/main" id="{A96EA293-0233-5E0F-D5D6-79975D92D547}"/>
              </a:ext>
            </a:extLst>
          </p:cNvPr>
          <p:cNvSpPr/>
          <p:nvPr/>
        </p:nvSpPr>
        <p:spPr>
          <a:xfrm>
            <a:off x="2448000" y="612000"/>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きょうしつ　　　　　　　かんきょう　　　　　ととの</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教室の環境を整えよう</a:t>
            </a:r>
          </a:p>
        </p:txBody>
      </p:sp>
      <p:pic>
        <p:nvPicPr>
          <p:cNvPr id="5" name="図 4">
            <a:extLst>
              <a:ext uri="{FF2B5EF4-FFF2-40B4-BE49-F238E27FC236}">
                <a16:creationId xmlns:a16="http://schemas.microsoft.com/office/drawing/2014/main" id="{C400F577-2E50-2883-F951-25364AC5C57F}"/>
              </a:ext>
            </a:extLst>
          </p:cNvPr>
          <p:cNvPicPr>
            <a:picLocks noChangeAspect="1"/>
          </p:cNvPicPr>
          <p:nvPr/>
        </p:nvPicPr>
        <p:blipFill>
          <a:blip r:embed="rId3"/>
          <a:stretch>
            <a:fillRect/>
          </a:stretch>
        </p:blipFill>
        <p:spPr>
          <a:xfrm>
            <a:off x="1934972" y="2101215"/>
            <a:ext cx="7781925" cy="4619625"/>
          </a:xfrm>
          <a:prstGeom prst="rect">
            <a:avLst/>
          </a:prstGeom>
        </p:spPr>
      </p:pic>
    </p:spTree>
    <p:extLst>
      <p:ext uri="{BB962C8B-B14F-4D97-AF65-F5344CB8AC3E}">
        <p14:creationId xmlns:p14="http://schemas.microsoft.com/office/powerpoint/2010/main" val="219939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4">
            <a:extLst>
              <a:ext uri="{FF2B5EF4-FFF2-40B4-BE49-F238E27FC236}">
                <a16:creationId xmlns:a16="http://schemas.microsoft.com/office/drawing/2014/main" id="{1D6BDF55-E8C0-2D84-9791-406CFB284329}"/>
              </a:ext>
            </a:extLst>
          </p:cNvPr>
          <p:cNvSpPr/>
          <p:nvPr/>
        </p:nvSpPr>
        <p:spPr>
          <a:xfrm>
            <a:off x="2448000" y="612000"/>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きょうしつ　　　　　　　かんきょう　　　　　ととの</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教室の環境を整えよう</a:t>
            </a:r>
          </a:p>
        </p:txBody>
      </p:sp>
      <p:pic>
        <p:nvPicPr>
          <p:cNvPr id="4" name="図 3">
            <a:extLst>
              <a:ext uri="{FF2B5EF4-FFF2-40B4-BE49-F238E27FC236}">
                <a16:creationId xmlns:a16="http://schemas.microsoft.com/office/drawing/2014/main" id="{8AF3E16A-0163-4451-F11B-432959560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1675034"/>
            <a:ext cx="2903384" cy="5444229"/>
          </a:xfrm>
          <a:prstGeom prst="rect">
            <a:avLst/>
          </a:prstGeom>
        </p:spPr>
      </p:pic>
    </p:spTree>
    <p:extLst>
      <p:ext uri="{BB962C8B-B14F-4D97-AF65-F5344CB8AC3E}">
        <p14:creationId xmlns:p14="http://schemas.microsoft.com/office/powerpoint/2010/main" val="13036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4">
            <a:extLst>
              <a:ext uri="{FF2B5EF4-FFF2-40B4-BE49-F238E27FC236}">
                <a16:creationId xmlns:a16="http://schemas.microsoft.com/office/drawing/2014/main" id="{1D6BDF55-E8C0-2D84-9791-406CFB284329}"/>
              </a:ext>
            </a:extLst>
          </p:cNvPr>
          <p:cNvSpPr/>
          <p:nvPr/>
        </p:nvSpPr>
        <p:spPr>
          <a:xfrm>
            <a:off x="2448000" y="612000"/>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きょうしつ　　　　　　　かんきょう　　　　　ととの</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教室の環境を整えよう</a:t>
            </a:r>
          </a:p>
        </p:txBody>
      </p:sp>
      <p:pic>
        <p:nvPicPr>
          <p:cNvPr id="8" name="図 7">
            <a:extLst>
              <a:ext uri="{FF2B5EF4-FFF2-40B4-BE49-F238E27FC236}">
                <a16:creationId xmlns:a16="http://schemas.microsoft.com/office/drawing/2014/main" id="{AC14AF46-FB43-3BAF-8521-1474EB04E388}"/>
              </a:ext>
            </a:extLst>
          </p:cNvPr>
          <p:cNvPicPr>
            <a:picLocks noChangeAspect="1"/>
          </p:cNvPicPr>
          <p:nvPr/>
        </p:nvPicPr>
        <p:blipFill>
          <a:blip r:embed="rId3"/>
          <a:stretch>
            <a:fillRect/>
          </a:stretch>
        </p:blipFill>
        <p:spPr>
          <a:xfrm>
            <a:off x="2253345" y="1947587"/>
            <a:ext cx="7035494" cy="4894084"/>
          </a:xfrm>
          <a:prstGeom prst="rect">
            <a:avLst/>
          </a:prstGeom>
        </p:spPr>
      </p:pic>
    </p:spTree>
    <p:extLst>
      <p:ext uri="{BB962C8B-B14F-4D97-AF65-F5344CB8AC3E}">
        <p14:creationId xmlns:p14="http://schemas.microsoft.com/office/powerpoint/2010/main" val="320020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いがい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給食当番以外の人は</a:t>
            </a:r>
          </a:p>
        </p:txBody>
      </p:sp>
      <p:pic>
        <p:nvPicPr>
          <p:cNvPr id="4" name="図 3">
            <a:extLst>
              <a:ext uri="{FF2B5EF4-FFF2-40B4-BE49-F238E27FC236}">
                <a16:creationId xmlns:a16="http://schemas.microsoft.com/office/drawing/2014/main" id="{053B265C-D8B0-ABA4-B272-3C70D7CD1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017" y="1594615"/>
            <a:ext cx="5790671" cy="5790671"/>
          </a:xfrm>
          <a:prstGeom prst="rect">
            <a:avLst/>
          </a:prstGeom>
        </p:spPr>
      </p:pic>
    </p:spTree>
    <p:extLst>
      <p:ext uri="{BB962C8B-B14F-4D97-AF65-F5344CB8AC3E}">
        <p14:creationId xmlns:p14="http://schemas.microsoft.com/office/powerpoint/2010/main" val="16075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いがい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給食当番以外の人は</a:t>
            </a:r>
          </a:p>
        </p:txBody>
      </p:sp>
      <p:pic>
        <p:nvPicPr>
          <p:cNvPr id="7" name="図 6">
            <a:extLst>
              <a:ext uri="{FF2B5EF4-FFF2-40B4-BE49-F238E27FC236}">
                <a16:creationId xmlns:a16="http://schemas.microsoft.com/office/drawing/2014/main" id="{C28B1D79-01C4-6890-2B61-B4328F5FAAA3}"/>
              </a:ext>
            </a:extLst>
          </p:cNvPr>
          <p:cNvPicPr>
            <a:picLocks noChangeAspect="1"/>
          </p:cNvPicPr>
          <p:nvPr/>
        </p:nvPicPr>
        <p:blipFill>
          <a:blip r:embed="rId3"/>
          <a:stretch>
            <a:fillRect/>
          </a:stretch>
        </p:blipFill>
        <p:spPr>
          <a:xfrm>
            <a:off x="2844000" y="2088000"/>
            <a:ext cx="5685085" cy="4909648"/>
          </a:xfrm>
          <a:prstGeom prst="rect">
            <a:avLst/>
          </a:prstGeom>
        </p:spPr>
      </p:pic>
    </p:spTree>
    <p:extLst>
      <p:ext uri="{BB962C8B-B14F-4D97-AF65-F5344CB8AC3E}">
        <p14:creationId xmlns:p14="http://schemas.microsoft.com/office/powerpoint/2010/main" val="173170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4">
            <a:extLst>
              <a:ext uri="{FF2B5EF4-FFF2-40B4-BE49-F238E27FC236}">
                <a16:creationId xmlns:a16="http://schemas.microsoft.com/office/drawing/2014/main" id="{F46179FD-C14F-D939-D1B5-2061F0006612}"/>
              </a:ext>
            </a:extLst>
          </p:cNvPr>
          <p:cNvSpPr/>
          <p:nvPr/>
        </p:nvSpPr>
        <p:spPr>
          <a:xfrm>
            <a:off x="2388129" y="433606"/>
            <a:ext cx="6755871" cy="1278301"/>
          </a:xfrm>
          <a:prstGeom prst="roundRect">
            <a:avLst>
              <a:gd name="adj" fmla="val 17883"/>
            </a:avLst>
          </a:prstGeom>
          <a:ln w="76200"/>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きゅうしょく　　とうばん　　　　いがい　　　　　　　　　ひと</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dirty="0">
                <a:latin typeface="UD デジタル 教科書体 NK-B" panose="02020700000000000000" pitchFamily="18" charset="-128"/>
                <a:ea typeface="UD デジタル 教科書体 NK-B" panose="02020700000000000000" pitchFamily="18" charset="-128"/>
              </a:rPr>
              <a:t>給食当番以外の人は</a:t>
            </a:r>
          </a:p>
        </p:txBody>
      </p:sp>
      <p:pic>
        <p:nvPicPr>
          <p:cNvPr id="10" name="図 9">
            <a:extLst>
              <a:ext uri="{FF2B5EF4-FFF2-40B4-BE49-F238E27FC236}">
                <a16:creationId xmlns:a16="http://schemas.microsoft.com/office/drawing/2014/main" id="{E5CF8758-B7F6-BEAF-6E4C-216E0C3209D6}"/>
              </a:ext>
            </a:extLst>
          </p:cNvPr>
          <p:cNvPicPr>
            <a:picLocks noChangeAspect="1"/>
          </p:cNvPicPr>
          <p:nvPr/>
        </p:nvPicPr>
        <p:blipFill>
          <a:blip r:embed="rId3"/>
          <a:stretch>
            <a:fillRect/>
          </a:stretch>
        </p:blipFill>
        <p:spPr>
          <a:xfrm>
            <a:off x="3223018" y="1846355"/>
            <a:ext cx="5086091" cy="5011645"/>
          </a:xfrm>
          <a:prstGeom prst="rect">
            <a:avLst/>
          </a:prstGeom>
        </p:spPr>
      </p:pic>
    </p:spTree>
    <p:extLst>
      <p:ext uri="{BB962C8B-B14F-4D97-AF65-F5344CB8AC3E}">
        <p14:creationId xmlns:p14="http://schemas.microsoft.com/office/powerpoint/2010/main" val="37390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5">
      <a:majorFont>
        <a:latin typeface="Franklin Gothic Medium"/>
        <a:ea typeface="HG創英角ｺﾞｼｯｸUB"/>
        <a:cs typeface=""/>
      </a:majorFont>
      <a:minorFont>
        <a:latin typeface="UD デジタル 教科書体 NK-B"/>
        <a:ea typeface="UD デジタル 教科書体 NK-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0ce15d-0250-4130-ba69-03264b3b398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39E79DB2E5DA84BAE9D95878C1500FE" ma:contentTypeVersion="9" ma:contentTypeDescription="新しいドキュメントを作成します。" ma:contentTypeScope="" ma:versionID="e3823114d370087e1a524ed8baee0812">
  <xsd:schema xmlns:xsd="http://www.w3.org/2001/XMLSchema" xmlns:xs="http://www.w3.org/2001/XMLSchema" xmlns:p="http://schemas.microsoft.com/office/2006/metadata/properties" xmlns:ns2="330ce15d-0250-4130-ba69-03264b3b3989" targetNamespace="http://schemas.microsoft.com/office/2006/metadata/properties" ma:root="true" ma:fieldsID="e68b0ae4d02667db6896052f75b8dc30" ns2:_="">
    <xsd:import namespace="330ce15d-0250-4130-ba69-03264b3b39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e15d-0250-4130-ba69-03264b3b3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3b19bc-1084-4a18-a100-b5024c7dcffc"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4EBC68-3374-4110-BE06-A83AA535E8B4}">
  <ds:schemaRefs>
    <ds:schemaRef ds:uri="330ce15d-0250-4130-ba69-03264b3b3989"/>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F8CD457-52FE-4B4A-B33E-ABC61DE52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ce15d-0250-4130-ba69-03264b3b3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A024A0-65C6-4410-A2FD-32969DA32B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1966</TotalTime>
  <Words>675</Words>
  <Application>Microsoft Office PowerPoint</Application>
  <PresentationFormat>ワイド画面</PresentationFormat>
  <Paragraphs>88</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17</vt:i4>
      </vt:variant>
    </vt:vector>
  </HeadingPairs>
  <TitlesOfParts>
    <vt:vector size="27" baseType="lpstr">
      <vt:lpstr>HGP創英角ｺﾞｼｯｸUB</vt:lpstr>
      <vt:lpstr>UD デジタル 教科書体 N-B</vt:lpstr>
      <vt:lpstr>UD デジタル 教科書体 NK-B</vt:lpstr>
      <vt:lpstr>游ゴシック</vt:lpstr>
      <vt:lpstr>游ゴシック Light</vt:lpstr>
      <vt:lpstr>Arial</vt:lpstr>
      <vt:lpstr>Franklin Gothic Medium</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齊藤 ゆう子</dc:creator>
  <cp:lastModifiedBy>越路小学校</cp:lastModifiedBy>
  <cp:revision>44</cp:revision>
  <cp:lastPrinted>2025-12-09T07:16:53Z</cp:lastPrinted>
  <dcterms:created xsi:type="dcterms:W3CDTF">2024-12-06T05:00:25Z</dcterms:created>
  <dcterms:modified xsi:type="dcterms:W3CDTF">2025-12-09T07:16:59Z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0x010100A39E79DB2E5DA84BAE9D95878C1500FE</vt:lpwstr>
  </property>
  <property fmtid="{D5CDD505-2E9C-101B-9397-08002B2CF9AE}" pid="3" name="MediaServiceImageTags">
    <vt:lpwstr/>
  </property>
</Properties>
</file>