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0"/>
  </p:notesMasterIdLst>
  <p:sldIdLst>
    <p:sldId id="297" r:id="rId7"/>
    <p:sldId id="257" r:id="rId8"/>
    <p:sldId id="287" r:id="rId9"/>
    <p:sldId id="306" r:id="rId10"/>
    <p:sldId id="276" r:id="rId11"/>
    <p:sldId id="299" r:id="rId12"/>
    <p:sldId id="307" r:id="rId13"/>
    <p:sldId id="304" r:id="rId14"/>
    <p:sldId id="300" r:id="rId15"/>
    <p:sldId id="305" r:id="rId16"/>
    <p:sldId id="310" r:id="rId17"/>
    <p:sldId id="309" r:id="rId18"/>
    <p:sldId id="308" r:id="rId1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6"/>
    <p:restoredTop sz="87452" autoAdjust="0"/>
  </p:normalViewPr>
  <p:slideViewPr>
    <p:cSldViewPr snapToGrid="0">
      <p:cViewPr varScale="1">
        <p:scale>
          <a:sx n="96" d="100"/>
          <a:sy n="96" d="100"/>
        </p:scale>
        <p:origin x="111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CF750A8-C828-40F9-BEBD-C7F52BAB60B6}" type="datetimeFigureOut">
              <a:rPr kumimoji="1" lang="ja-JP" altLang="en-US" smtClean="0"/>
              <a:t>2025/12/9</a:t>
            </a:fld>
            <a:endParaRPr kumimoji="1" lang="ja-JP" altLang="en-US"/>
          </a:p>
        </p:txBody>
      </p:sp>
      <p:sp>
        <p:nvSpPr>
          <p:cNvPr id="1102"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3C0B8FA-A17E-4E4A-B3CE-B103FBD70066}" type="slidenum">
              <a:rPr kumimoji="1" lang="ja-JP" altLang="en-US" smtClean="0"/>
              <a:t>‹#›</a:t>
            </a:fld>
            <a:endParaRPr kumimoji="1" lang="ja-JP" altLang="en-US"/>
          </a:p>
        </p:txBody>
      </p:sp>
    </p:spTree>
    <p:extLst>
      <p:ext uri="{BB962C8B-B14F-4D97-AF65-F5344CB8AC3E}">
        <p14:creationId xmlns:p14="http://schemas.microsoft.com/office/powerpoint/2010/main" val="32651708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endParaRPr kumimoji="1" lang="ja-JP" altLang="en-US" dirty="0"/>
          </a:p>
        </p:txBody>
      </p:sp>
      <p:sp>
        <p:nvSpPr>
          <p:cNvPr id="4" name="スライド番号プレースホルダー 3"/>
          <p:cNvSpPr>
            <a:spLocks noGrp="1"/>
          </p:cNvSpPr>
          <p:nvPr>
            <p:ph type="sldNum" sz="quarter" idx="5"/>
          </p:nvPr>
        </p:nvSpPr>
        <p:spPr/>
        <p:txBody>
          <a:bodyPr/>
          <a:lstStyle/>
          <a:p>
            <a:fld id="{53C0B8FA-A17E-4E4A-B3CE-B103FBD70066}" type="slidenum">
              <a:rPr kumimoji="1" lang="ja-JP" altLang="en-US" smtClean="0"/>
              <a:t>1</a:t>
            </a:fld>
            <a:endParaRPr kumimoji="1" lang="ja-JP" altLang="en-US"/>
          </a:p>
        </p:txBody>
      </p:sp>
    </p:spTree>
    <p:extLst>
      <p:ext uri="{BB962C8B-B14F-4D97-AF65-F5344CB8AC3E}">
        <p14:creationId xmlns:p14="http://schemas.microsoft.com/office/powerpoint/2010/main" val="423163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「いただきます」には、私たちに命をくれた　動物や植物への「ありがとう」</a:t>
            </a:r>
            <a:r>
              <a:rPr kumimoji="1" lang="ja-JP" altLang="en-US"/>
              <a:t>の気持ち●</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10</a:t>
            </a:fld>
            <a:endParaRPr kumimoji="1" lang="ja-JP" altLang="en-US"/>
          </a:p>
        </p:txBody>
      </p:sp>
    </p:spTree>
    <p:extLst>
      <p:ext uri="{BB962C8B-B14F-4D97-AF65-F5344CB8AC3E}">
        <p14:creationId xmlns:p14="http://schemas.microsoft.com/office/powerpoint/2010/main" val="3102279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「ごちそうさま」には私たちが食事をするために●</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11</a:t>
            </a:fld>
            <a:endParaRPr kumimoji="1" lang="ja-JP" altLang="en-US"/>
          </a:p>
        </p:txBody>
      </p:sp>
    </p:spTree>
    <p:extLst>
      <p:ext uri="{BB962C8B-B14F-4D97-AF65-F5344CB8AC3E}">
        <p14:creationId xmlns:p14="http://schemas.microsoft.com/office/powerpoint/2010/main" val="144440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一生懸命に働いてくれた人たちへの「ありがとう」という感謝の気持ちが込められています。●</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12</a:t>
            </a:fld>
            <a:endParaRPr kumimoji="1" lang="ja-JP" altLang="en-US"/>
          </a:p>
        </p:txBody>
      </p:sp>
    </p:spTree>
    <p:extLst>
      <p:ext uri="{BB962C8B-B14F-4D97-AF65-F5344CB8AC3E}">
        <p14:creationId xmlns:p14="http://schemas.microsoft.com/office/powerpoint/2010/main" val="1768127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食事をするときは感謝の気持ちを込めて必ず「いただきます」「ごちそうさま」のあいさつをして残さず食べることを心がけましょう。</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13</a:t>
            </a:fld>
            <a:endParaRPr kumimoji="1" lang="ja-JP" altLang="en-US"/>
          </a:p>
        </p:txBody>
      </p:sp>
    </p:spTree>
    <p:extLst>
      <p:ext uri="{BB962C8B-B14F-4D97-AF65-F5344CB8AC3E}">
        <p14:creationId xmlns:p14="http://schemas.microsoft.com/office/powerpoint/2010/main" val="366138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今月の給食のめあては●「食事のあいさつをしよう」です。●</a:t>
            </a:r>
          </a:p>
        </p:txBody>
      </p:sp>
      <p:sp>
        <p:nvSpPr>
          <p:cNvPr id="4" name="フッター プレースホルダー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F983C-6202-473F-B7E7-5E98ED57A90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617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スライド イメージ プレースホルダー 1"/>
          <p:cNvSpPr>
            <a:spLocks noGrp="1" noRot="1" noChangeAspect="1"/>
          </p:cNvSpPr>
          <p:nvPr>
            <p:ph type="sldImg"/>
          </p:nvPr>
        </p:nvSpPr>
        <p:spPr/>
      </p:sp>
      <p:sp>
        <p:nvSpPr>
          <p:cNvPr id="1150" name="ノート プレースホルダー 2"/>
          <p:cNvSpPr>
            <a:spLocks noGrp="1"/>
          </p:cNvSpPr>
          <p:nvPr>
            <p:ph type="body" idx="1"/>
          </p:nvPr>
        </p:nvSpPr>
        <p:spPr/>
        <p:txBody>
          <a:bodyPr/>
          <a:lstStyle/>
          <a:p>
            <a:r>
              <a:rPr kumimoji="1" lang="ja-JP" altLang="en-US" dirty="0"/>
              <a:t>みなさんは、給食を食べるときにどんな気持ちで「いただきます」のあいさつをしますか。●「みんなが言うから」でしょうか。それとも●「おいしそうだから」でしょうか。</a:t>
            </a:r>
            <a:endParaRPr kumimoji="1" lang="en-US" altLang="ja-JP" dirty="0"/>
          </a:p>
          <a:p>
            <a:r>
              <a:rPr kumimoji="1" lang="ja-JP" altLang="en-US" dirty="0"/>
              <a:t>今日は●</a:t>
            </a:r>
            <a:endParaRPr kumimoji="1" lang="en-US" altLang="ja-JP" dirty="0"/>
          </a:p>
        </p:txBody>
      </p:sp>
      <p:sp>
        <p:nvSpPr>
          <p:cNvPr id="1151" name="スライド番号プレースホルダー 3"/>
          <p:cNvSpPr>
            <a:spLocks noGrp="1"/>
          </p:cNvSpPr>
          <p:nvPr>
            <p:ph type="sldNum" sz="quarter" idx="5"/>
          </p:nvPr>
        </p:nvSpPr>
        <p:spPr/>
        <p:txBody>
          <a:bodyPr/>
          <a:lstStyle/>
          <a:p>
            <a:fld id="{C870C29B-27D9-472E-8B2A-3E680F49245B}" type="slidenum">
              <a:rPr kumimoji="1" lang="ja-JP" altLang="en-US" smtClean="0"/>
              <a:t>3</a:t>
            </a:fld>
            <a:endParaRPr kumimoji="1" lang="ja-JP" altLang="en-US"/>
          </a:p>
        </p:txBody>
      </p:sp>
    </p:spTree>
    <p:extLst>
      <p:ext uri="{BB962C8B-B14F-4D97-AF65-F5344CB8AC3E}">
        <p14:creationId xmlns:p14="http://schemas.microsoft.com/office/powerpoint/2010/main" val="158448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0C835-0C7B-EDA1-2376-E713F5A36158}"/>
            </a:ext>
          </a:extLst>
        </p:cNvPr>
        <p:cNvGrpSpPr/>
        <p:nvPr/>
      </p:nvGrpSpPr>
      <p:grpSpPr>
        <a:xfrm>
          <a:off x="0" y="0"/>
          <a:ext cx="0" cy="0"/>
          <a:chOff x="0" y="0"/>
          <a:chExt cx="0" cy="0"/>
        </a:xfrm>
      </p:grpSpPr>
      <p:sp>
        <p:nvSpPr>
          <p:cNvPr id="1149" name="スライド イメージ プレースホルダー 1">
            <a:extLst>
              <a:ext uri="{FF2B5EF4-FFF2-40B4-BE49-F238E27FC236}">
                <a16:creationId xmlns:a16="http://schemas.microsoft.com/office/drawing/2014/main" id="{395B2E0F-6A42-9E4B-8667-7432CAE932BE}"/>
              </a:ext>
            </a:extLst>
          </p:cNvPr>
          <p:cNvSpPr>
            <a:spLocks noGrp="1" noRot="1" noChangeAspect="1"/>
          </p:cNvSpPr>
          <p:nvPr>
            <p:ph type="sldImg"/>
          </p:nvPr>
        </p:nvSpPr>
        <p:spPr/>
      </p:sp>
      <p:sp>
        <p:nvSpPr>
          <p:cNvPr id="1150" name="ノート プレースホルダー 2">
            <a:extLst>
              <a:ext uri="{FF2B5EF4-FFF2-40B4-BE49-F238E27FC236}">
                <a16:creationId xmlns:a16="http://schemas.microsoft.com/office/drawing/2014/main" id="{2A697107-762D-7F7F-EFA0-94D744E52C4F}"/>
              </a:ext>
            </a:extLst>
          </p:cNvPr>
          <p:cNvSpPr>
            <a:spLocks noGrp="1"/>
          </p:cNvSpPr>
          <p:nvPr>
            <p:ph type="body" idx="1"/>
          </p:nvPr>
        </p:nvSpPr>
        <p:spPr/>
        <p:txBody>
          <a:bodyPr/>
          <a:lstStyle/>
          <a:p>
            <a:r>
              <a:rPr kumimoji="1" lang="ja-JP" altLang="en-US" dirty="0"/>
              <a:t>「いただきます」という言葉がどのようにして生まれたのかをお話しします。●</a:t>
            </a:r>
            <a:endParaRPr kumimoji="1" lang="en-US" altLang="ja-JP" dirty="0"/>
          </a:p>
        </p:txBody>
      </p:sp>
      <p:sp>
        <p:nvSpPr>
          <p:cNvPr id="1151" name="スライド番号プレースホルダー 3">
            <a:extLst>
              <a:ext uri="{FF2B5EF4-FFF2-40B4-BE49-F238E27FC236}">
                <a16:creationId xmlns:a16="http://schemas.microsoft.com/office/drawing/2014/main" id="{A7DE5668-C45F-EE27-6F5E-469071CC1DC2}"/>
              </a:ext>
            </a:extLst>
          </p:cNvPr>
          <p:cNvSpPr>
            <a:spLocks noGrp="1"/>
          </p:cNvSpPr>
          <p:nvPr>
            <p:ph type="sldNum" sz="quarter" idx="5"/>
          </p:nvPr>
        </p:nvSpPr>
        <p:spPr/>
        <p:txBody>
          <a:bodyPr/>
          <a:lstStyle/>
          <a:p>
            <a:fld id="{C870C29B-27D9-472E-8B2A-3E680F49245B}" type="slidenum">
              <a:rPr kumimoji="1" lang="ja-JP" altLang="en-US" smtClean="0"/>
              <a:t>4</a:t>
            </a:fld>
            <a:endParaRPr kumimoji="1" lang="ja-JP" altLang="en-US"/>
          </a:p>
        </p:txBody>
      </p:sp>
    </p:spTree>
    <p:extLst>
      <p:ext uri="{BB962C8B-B14F-4D97-AF65-F5344CB8AC3E}">
        <p14:creationId xmlns:p14="http://schemas.microsoft.com/office/powerpoint/2010/main" val="30379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「いただきます」の●「いただく」は「ありがとう」の気持ちや「大切にします」の気持ちを込めて●「もらう」という言葉を丁寧にした言葉です。●</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5</a:t>
            </a:fld>
            <a:endParaRPr kumimoji="1" lang="ja-JP" altLang="en-US"/>
          </a:p>
        </p:txBody>
      </p:sp>
    </p:spTree>
    <p:extLst>
      <p:ext uri="{BB962C8B-B14F-4D97-AF65-F5344CB8AC3E}">
        <p14:creationId xmlns:p14="http://schemas.microsoft.com/office/powerpoint/2010/main" val="360551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私たちの体は、今まで食べてきた食べ物で作られています。その食べた●肉や魚などの動物、●野菜やお米などの植物にはそれぞれ命があります。つまり、私たちは動物や植物の命をいただいて生きているのです。「いただきます」という言葉は、●「大切な命をもらいます、ありがとう」という気持ちが込められた言葉なのです。では、食べ終わった後はなんとあいさつをしますか。●</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6</a:t>
            </a:fld>
            <a:endParaRPr kumimoji="1" lang="ja-JP" altLang="en-US"/>
          </a:p>
        </p:txBody>
      </p:sp>
    </p:spTree>
    <p:extLst>
      <p:ext uri="{BB962C8B-B14F-4D97-AF65-F5344CB8AC3E}">
        <p14:creationId xmlns:p14="http://schemas.microsoft.com/office/powerpoint/2010/main" val="1616616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「ごちそうさま」というあいさつをしますね。「ごちそうさま」という言葉がどのように生まれたのかをお話しします。●</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7</a:t>
            </a:fld>
            <a:endParaRPr kumimoji="1" lang="ja-JP" altLang="en-US"/>
          </a:p>
        </p:txBody>
      </p:sp>
    </p:spTree>
    <p:extLst>
      <p:ext uri="{BB962C8B-B14F-4D97-AF65-F5344CB8AC3E}">
        <p14:creationId xmlns:p14="http://schemas.microsoft.com/office/powerpoint/2010/main" val="327611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ごちそうさま」を漢字にすると●「ご馳走さま」と書きます。この「馳走」という漢字は、●この食事を作るまでにたくさんの食材を育てたり、集めたり、料理したり、走り回っていただきありがとうございましたという気持ちが込められています。●</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8</a:t>
            </a:fld>
            <a:endParaRPr kumimoji="1" lang="ja-JP" altLang="en-US"/>
          </a:p>
        </p:txBody>
      </p:sp>
    </p:spTree>
    <p:extLst>
      <p:ext uri="{BB962C8B-B14F-4D97-AF65-F5344CB8AC3E}">
        <p14:creationId xmlns:p14="http://schemas.microsoft.com/office/powerpoint/2010/main" val="2729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給食でも●豚を育ててくれる人、野菜を作ってくれる人、お米を作ってくれる人、●魚を取ってくれる人、それを運んでくれる人、料理してくれる人など多くの人がかかわっています。●</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9</a:t>
            </a:fld>
            <a:endParaRPr kumimoji="1" lang="ja-JP" altLang="en-US"/>
          </a:p>
        </p:txBody>
      </p:sp>
    </p:spTree>
    <p:extLst>
      <p:ext uri="{BB962C8B-B14F-4D97-AF65-F5344CB8AC3E}">
        <p14:creationId xmlns:p14="http://schemas.microsoft.com/office/powerpoint/2010/main" val="128807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55267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69429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421148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39618A-3993-8A83-A4FC-81EFC3C7BCE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3B3219E-5996-948E-9388-FC949B4A6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233E3D0-D1F8-AFAF-0AFF-80D7F2248FC7}"/>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92D4802B-05F4-3815-F9FB-681CAB6E2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C7B29C-06E6-8C8E-8A42-D3F7B7477FD7}"/>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178601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3EEB8D-51FE-14F0-F2F6-927FDD5A89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63CFEF-D9BE-2147-382B-E2275AAF37A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F15C76-EA2E-0C21-7CE1-3263FA1A18AA}"/>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B5759AA8-A78B-AAB3-5673-9829EBDBD7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8F187F-6F6E-6824-915C-FF202AE0FE9E}"/>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1937741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88E0F-7BB5-A928-09C8-B642EBB19DC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E989DD-16CB-EB37-C498-117244361C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7F90B09-8F5D-DCC8-D0AB-B472C4FDF3E4}"/>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36D91505-DBD8-B165-5EF9-0BF706A10C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936F0A-9763-BF9A-5357-320FE3F89E7C}"/>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187772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8114D8-4AF9-91E7-3B6A-D05E285B1A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3670E7-2764-8644-56AC-1B3BE4C0548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E697C7F-5717-73D8-FBFD-6A49307E2E7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BDAF4EA-5BCA-520C-CB94-B98FDF699943}"/>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4CE6604A-B150-7E14-ABD6-B1AD94AEC5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0323017-470D-E5E5-4165-5CB63C938661}"/>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3686279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44F685-703C-F95F-B77F-49195D49703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FC6D317-B8BF-6B8D-7E4D-40A632B604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93AD081-7710-C612-5868-A62F545C894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B2122E8-8DAE-EDC6-32F1-5A5BDF3134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BB04A16-11C5-E58D-B48E-6D9E9C3F992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1D7AC8C-AC83-5595-9ACE-5B0A159F3751}"/>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8" name="フッター プレースホルダー 7">
            <a:extLst>
              <a:ext uri="{FF2B5EF4-FFF2-40B4-BE49-F238E27FC236}">
                <a16:creationId xmlns:a16="http://schemas.microsoft.com/office/drawing/2014/main" id="{AFA7F23C-2321-9951-A2D6-65123B6F65E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144BC93-6B95-5ADB-64A5-6139F78CA39A}"/>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536209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1D73A3-5FD5-FDC7-B291-DB15E4660DA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2020B5C-B349-462B-881F-2D96B83AAFA9}"/>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4" name="フッター プレースホルダー 3">
            <a:extLst>
              <a:ext uri="{FF2B5EF4-FFF2-40B4-BE49-F238E27FC236}">
                <a16:creationId xmlns:a16="http://schemas.microsoft.com/office/drawing/2014/main" id="{308B15EB-607B-1E94-56AC-37F8431897E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A50649E-BE4F-C2D8-79F3-7A1367B40B0D}"/>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2212110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1BB7D80-F4F6-41FD-62DE-831F63EE3A6B}"/>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3" name="フッター プレースホルダー 2">
            <a:extLst>
              <a:ext uri="{FF2B5EF4-FFF2-40B4-BE49-F238E27FC236}">
                <a16:creationId xmlns:a16="http://schemas.microsoft.com/office/drawing/2014/main" id="{CE329E55-33D6-3A60-D23C-B1C2B66386F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F59D3AA-48CB-792E-2434-F8D234FDC43A}"/>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309695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FEDB69-AB06-B181-FAFD-04AD7EAB5F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8E9CB5-A12E-B0F1-4D43-6BE1CE918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7F98766-8740-0FE4-8E2F-B228C48EA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F037E77-BC67-3724-9822-4F3C1386FCD1}"/>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352B1293-B0F8-74F9-54DF-5B65FAEC1B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029E83-D899-AA0D-A38F-E546261CEF1C}"/>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121790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954945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EE1EF3-FCA9-99EA-157A-E5A38CAB644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3918CD4-F1E4-9E5C-77AC-A0C99208EA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67858A7-4077-A388-CB76-4956F17D6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23FAF74-4970-0369-D517-4420C270240E}"/>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770C5886-A149-ECAD-97A1-1EB4A8280C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E30F7B-223C-3456-48CA-D60E39CC055D}"/>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2713876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4FFD5A-224A-9154-1CEE-8AD273C03BA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234BCE9-DE6D-33C5-5CAE-76E329505D4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E9DF73-3851-CE93-1049-E82219A6DDCF}"/>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949BB9DF-CDDD-92F9-C8DB-9EC6FE500A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9908C0-6F89-68D4-7804-3B35B1FFA522}"/>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42263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B64BD07-1BC4-CD5F-5124-0ECDC9A3924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212C5EF-A62A-682D-C450-030C87DC943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AEACDA-1020-1E16-DF48-6BDEF4684BA4}"/>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9B62BCE9-6A63-C404-5652-14D8E76564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6C6DA0-607B-A169-713E-3A885DE446B2}"/>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239339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AB0C76-A6D3-88C4-4185-CC37BE996F6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10A9004-CFE2-5C90-F536-64C2C7205A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EFB414F-C788-7A61-AA8F-EA4A18F1C079}"/>
              </a:ext>
            </a:extLst>
          </p:cNvPr>
          <p:cNvSpPr>
            <a:spLocks noGrp="1"/>
          </p:cNvSpPr>
          <p:nvPr>
            <p:ph type="dt" sz="half" idx="10"/>
          </p:nvPr>
        </p:nvSpPr>
        <p:spPr/>
        <p:txBody>
          <a:bodyPr/>
          <a:lstStyle/>
          <a:p>
            <a:fld id="{72DF49D7-8341-40D8-84C3-4768487EF4E7}"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6A0E123E-2BC8-F3E1-4DC3-AB0159D1B0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F9843A-5526-0711-70B9-94AD37A5D394}"/>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1048883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31C20-D016-D22F-8AF6-E91BA9E5E7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3EC98F-7E78-0808-9777-EB2EA74F6B19}"/>
              </a:ext>
            </a:extLst>
          </p:cNvPr>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F6C3B205-EBD4-DA8B-C604-2CF441103E73}"/>
              </a:ext>
            </a:extLst>
          </p:cNvPr>
          <p:cNvSpPr>
            <a:spLocks noGrp="1"/>
          </p:cNvSpPr>
          <p:nvPr>
            <p:ph type="dt" sz="half" idx="10"/>
          </p:nvPr>
        </p:nvSpPr>
        <p:spPr/>
        <p:txBody>
          <a:bodyPr/>
          <a:lstStyle/>
          <a:p>
            <a:fld id="{B490D3E2-D62D-4C5E-9790-E78FA5FFAEE2}"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70601A4E-C4BD-D899-C611-4642C7E492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19996B-7B8A-8DDD-D22C-44786C181416}"/>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1668157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BB5118-D51C-A69C-1FEC-07AABF44855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D0AFD7-3C63-7A5E-F96B-AE28CBEFA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ABEC9F-9A83-5CBF-F4AB-D692A4A07AD9}"/>
              </a:ext>
            </a:extLst>
          </p:cNvPr>
          <p:cNvSpPr>
            <a:spLocks noGrp="1"/>
          </p:cNvSpPr>
          <p:nvPr>
            <p:ph type="dt" sz="half" idx="10"/>
          </p:nvPr>
        </p:nvSpPr>
        <p:spPr/>
        <p:txBody>
          <a:bodyPr/>
          <a:lstStyle/>
          <a:p>
            <a:fld id="{0565D533-A72C-4198-B92E-6D59D0B22FF8}"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8795BCDF-3221-7D6D-59BA-05708DAA05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CB141C-3909-3EFE-A3D9-4A4C623F88F9}"/>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3873982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1EBBB-D038-9295-22D3-1759127647B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F064BF-575F-9237-BC10-DEE1342D2FB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5844B0F-90A7-DF90-BAF1-804B6681F44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4F814D-A0D2-1C8B-8B75-3A4082F14B47}"/>
              </a:ext>
            </a:extLst>
          </p:cNvPr>
          <p:cNvSpPr>
            <a:spLocks noGrp="1"/>
          </p:cNvSpPr>
          <p:nvPr>
            <p:ph type="dt" sz="half" idx="10"/>
          </p:nvPr>
        </p:nvSpPr>
        <p:spPr/>
        <p:txBody>
          <a:bodyPr/>
          <a:lstStyle/>
          <a:p>
            <a:fld id="{EF3E9654-49D3-4631-BA6F-B5433175F730}" type="datetime1">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503744B7-B6F5-A753-3F95-558658E203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E279BC-7B6C-88D3-85CC-E9A3825DFA7B}"/>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2026810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A063A8-0111-6BFC-B50E-89EB8A616F3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A232D8-0DF6-D534-ED58-1BF4EBD32E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940EF45-985F-5D10-D614-D2018B574C1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6FE8F25-F545-A481-B266-C93A897D87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15229C9-D52C-1154-F2CB-134194AE00A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1EB4C70-0F7E-6492-3881-B74159942060}"/>
              </a:ext>
            </a:extLst>
          </p:cNvPr>
          <p:cNvSpPr>
            <a:spLocks noGrp="1"/>
          </p:cNvSpPr>
          <p:nvPr>
            <p:ph type="dt" sz="half" idx="10"/>
          </p:nvPr>
        </p:nvSpPr>
        <p:spPr/>
        <p:txBody>
          <a:bodyPr/>
          <a:lstStyle/>
          <a:p>
            <a:fld id="{5A96E919-79A6-46D5-9FB1-B5C68C0C0210}" type="datetime1">
              <a:rPr kumimoji="1" lang="ja-JP" altLang="en-US" smtClean="0"/>
              <a:t>2025/12/9</a:t>
            </a:fld>
            <a:endParaRPr kumimoji="1" lang="ja-JP" altLang="en-US"/>
          </a:p>
        </p:txBody>
      </p:sp>
      <p:sp>
        <p:nvSpPr>
          <p:cNvPr id="8" name="フッター プレースホルダー 7">
            <a:extLst>
              <a:ext uri="{FF2B5EF4-FFF2-40B4-BE49-F238E27FC236}">
                <a16:creationId xmlns:a16="http://schemas.microsoft.com/office/drawing/2014/main" id="{892D34BE-7FBF-1608-74E5-662D8819E79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903E393-0067-A2E9-FED2-13A146E2E3FE}"/>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684371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9B801-D23C-70BE-0E47-5DC27011473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61302F3-3FD7-0558-5D8C-4DD61355A62C}"/>
              </a:ext>
            </a:extLst>
          </p:cNvPr>
          <p:cNvSpPr>
            <a:spLocks noGrp="1"/>
          </p:cNvSpPr>
          <p:nvPr>
            <p:ph type="dt" sz="half" idx="10"/>
          </p:nvPr>
        </p:nvSpPr>
        <p:spPr/>
        <p:txBody>
          <a:bodyPr/>
          <a:lstStyle/>
          <a:p>
            <a:fld id="{141BB140-F675-49FB-91BA-B23C0E0E62BE}" type="datetime1">
              <a:rPr kumimoji="1" lang="ja-JP" altLang="en-US" smtClean="0"/>
              <a:t>2025/12/9</a:t>
            </a:fld>
            <a:endParaRPr kumimoji="1" lang="ja-JP" altLang="en-US"/>
          </a:p>
        </p:txBody>
      </p:sp>
      <p:sp>
        <p:nvSpPr>
          <p:cNvPr id="4" name="フッター プレースホルダー 3">
            <a:extLst>
              <a:ext uri="{FF2B5EF4-FFF2-40B4-BE49-F238E27FC236}">
                <a16:creationId xmlns:a16="http://schemas.microsoft.com/office/drawing/2014/main" id="{F3D038D6-517A-A018-8BF8-D680495440F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501D900-3675-6A5C-49FC-CECA2F836138}"/>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2517088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86BC587-DD76-780C-7040-C0E6A111955F}"/>
              </a:ext>
            </a:extLst>
          </p:cNvPr>
          <p:cNvSpPr>
            <a:spLocks noGrp="1"/>
          </p:cNvSpPr>
          <p:nvPr>
            <p:ph type="dt" sz="half" idx="10"/>
          </p:nvPr>
        </p:nvSpPr>
        <p:spPr/>
        <p:txBody>
          <a:bodyPr/>
          <a:lstStyle/>
          <a:p>
            <a:fld id="{A266FCCE-D194-41D4-8E9F-2277361F88BD}" type="datetime1">
              <a:rPr kumimoji="1" lang="ja-JP" altLang="en-US" smtClean="0"/>
              <a:t>2025/12/9</a:t>
            </a:fld>
            <a:endParaRPr kumimoji="1" lang="ja-JP" altLang="en-US"/>
          </a:p>
        </p:txBody>
      </p:sp>
      <p:sp>
        <p:nvSpPr>
          <p:cNvPr id="3" name="フッター プレースホルダー 2">
            <a:extLst>
              <a:ext uri="{FF2B5EF4-FFF2-40B4-BE49-F238E27FC236}">
                <a16:creationId xmlns:a16="http://schemas.microsoft.com/office/drawing/2014/main" id="{9BF9C0F4-87B0-C0F1-B914-495B346F41C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35FE91-F7E1-E41C-B4DB-76EBAEC16585}"/>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100500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489917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BD10B-9DD5-BE1C-572E-C5B101213D2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2F1267-5A76-0134-7839-3A57E093E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D358432-9FAC-C6AA-5418-6359A88FF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8ED821-E907-1AA2-92EE-13DE84637C0F}"/>
              </a:ext>
            </a:extLst>
          </p:cNvPr>
          <p:cNvSpPr>
            <a:spLocks noGrp="1"/>
          </p:cNvSpPr>
          <p:nvPr>
            <p:ph type="dt" sz="half" idx="10"/>
          </p:nvPr>
        </p:nvSpPr>
        <p:spPr/>
        <p:txBody>
          <a:bodyPr/>
          <a:lstStyle/>
          <a:p>
            <a:fld id="{8F6608D6-C08D-495A-8C08-CF2681529AE0}" type="datetime1">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7ED2E271-B4C4-C7A9-C074-FDB5BC2F86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912E6A8-AA80-9071-C837-16E81ECF0208}"/>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776958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C4D72-666E-D322-3E3A-127326E8054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01F0696-F53F-A11C-82AB-AC24CCFED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CE469D5-FA09-39F2-7BBE-EF54E6AB9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BD899C-636C-0918-5707-3C9ED7CA73CD}"/>
              </a:ext>
            </a:extLst>
          </p:cNvPr>
          <p:cNvSpPr>
            <a:spLocks noGrp="1"/>
          </p:cNvSpPr>
          <p:nvPr>
            <p:ph type="dt" sz="half" idx="10"/>
          </p:nvPr>
        </p:nvSpPr>
        <p:spPr/>
        <p:txBody>
          <a:bodyPr/>
          <a:lstStyle/>
          <a:p>
            <a:fld id="{D0B0EAEC-444B-45FE-9359-119006F70580}" type="datetime1">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13DA6AFE-1043-04EC-CF13-E3C5D4BDD0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DEA53AF-3855-CD2C-7B8A-DE2701E77730}"/>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728334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4DEE13-DABB-B611-5BFC-5DB6E0DDC15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D9E57B7-6756-C33F-44DF-DF786749E5A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37D602-F2E1-4432-09F8-8BD6A294E4C2}"/>
              </a:ext>
            </a:extLst>
          </p:cNvPr>
          <p:cNvSpPr>
            <a:spLocks noGrp="1"/>
          </p:cNvSpPr>
          <p:nvPr>
            <p:ph type="dt" sz="half" idx="10"/>
          </p:nvPr>
        </p:nvSpPr>
        <p:spPr/>
        <p:txBody>
          <a:bodyPr/>
          <a:lstStyle/>
          <a:p>
            <a:fld id="{13D49409-C20B-4831-81EE-2E4B10D21B63}"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B9A30C35-1F36-8A30-54E7-2EF34C77FD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32B2B7-15B0-1FD3-40E4-E6C3A755D5D1}"/>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3454387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C293FB5-6725-60AB-9ADA-E3F7316DCEB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DFABDAD-85BE-4D63-F971-C632107FE74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B9265D-94DE-463C-C3DD-57FDDE83125D}"/>
              </a:ext>
            </a:extLst>
          </p:cNvPr>
          <p:cNvSpPr>
            <a:spLocks noGrp="1"/>
          </p:cNvSpPr>
          <p:nvPr>
            <p:ph type="dt" sz="half" idx="10"/>
          </p:nvPr>
        </p:nvSpPr>
        <p:spPr/>
        <p:txBody>
          <a:bodyPr/>
          <a:lstStyle/>
          <a:p>
            <a:fld id="{C089C779-113F-428C-879F-E4F954F46CEA}"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A0E15713-FC27-823D-2958-EDB3131DA0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22F621-DDA8-9E4A-6B60-322A94A86C16}"/>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350494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4912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60810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7265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293320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417070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84439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DD92B-34B8-4A3E-98FF-106E2F7ED689}" type="datetimeFigureOut">
              <a:rPr kumimoji="1" lang="ja-JP" altLang="en-US" smtClean="0"/>
              <a:t>2025/12/9</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4150771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4241F12-8190-6FDE-160F-03CEA553C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0CF66D-5828-FED6-4880-0229193D5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C1F651-EF32-2222-0B4B-4DCA9702D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E2FA69-B325-4F91-B5D6-88C8197B68C3}"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7BF9B4F1-57FE-9864-4F19-D198FF52A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086B00E-EBAE-B9E2-D0E8-528930BC8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323784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8DFDEF0-F1B8-8382-49B9-7527636DEE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663B101-51BC-2342-6151-D1D547B61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65735E-A1BE-4170-A103-8AA85AABB6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91F60-C8A2-4884-866E-70D9D0939631}"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AE20F4C0-DCEB-47CF-B310-AD0640399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E5C3A2F-1FF8-1BE7-8838-548560231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3020225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5.wdp"/><Relationship Id="rId2" Type="http://schemas.openxmlformats.org/officeDocument/2006/relationships/notesSlide" Target="../notesSlides/notesSlide9.xml"/><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 Id="rId1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A897D89-0766-0C62-7002-B05142D75F23}"/>
              </a:ext>
            </a:extLst>
          </p:cNvPr>
          <p:cNvSpPr txBox="1"/>
          <p:nvPr/>
        </p:nvSpPr>
        <p:spPr>
          <a:xfrm>
            <a:off x="1554480" y="851696"/>
            <a:ext cx="9144000" cy="1077218"/>
          </a:xfrm>
          <a:prstGeom prst="rect">
            <a:avLst/>
          </a:prstGeom>
          <a:noFill/>
        </p:spPr>
        <p:txBody>
          <a:bodyPr wrap="square">
            <a:spAutoFit/>
          </a:bodyPr>
          <a:lstStyle/>
          <a:p>
            <a:pPr marR="0" algn="l" rtl="0"/>
            <a:r>
              <a:rPr lang="zh-TW" altLang="en-US" sz="3200" b="1" i="0" u="none" strike="noStrike" dirty="0">
                <a:solidFill>
                  <a:srgbClr val="000000"/>
                </a:solidFill>
                <a:latin typeface="UD デジタル 教科書体 N-B" panose="02020700000000000000" pitchFamily="17" charset="-128"/>
                <a:ea typeface="UD デジタル 教科書体 N-B" panose="02020700000000000000" pitchFamily="17" charset="-128"/>
              </a:rPr>
              <a:t>◆食育指導資料</a:t>
            </a:r>
            <a:endParaRPr lang="zh-TW" altLang="en-US" sz="3200" b="1" i="0" u="none" strike="noStrike" dirty="0">
              <a:solidFill>
                <a:prstClr val="black"/>
              </a:solidFill>
              <a:latin typeface="UD デジタル 教科書体 N-B" panose="02020700000000000000" pitchFamily="17" charset="-128"/>
              <a:ea typeface="UD デジタル 教科書体 N-B" panose="02020700000000000000" pitchFamily="17" charset="-128"/>
            </a:endParaRPr>
          </a:p>
          <a:p>
            <a:pPr marR="0" algn="l" rtl="0"/>
            <a:r>
              <a:rPr lang="ja-JP" altLang="en-US" sz="3200" b="1"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　「食事のあいさつをしよう」の使い方について</a:t>
            </a:r>
            <a:endParaRPr lang="ja-JP" altLang="en-US" sz="3200" b="1"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12" name="コンテンツ プレースホルダー 11">
            <a:extLst>
              <a:ext uri="{FF2B5EF4-FFF2-40B4-BE49-F238E27FC236}">
                <a16:creationId xmlns:a16="http://schemas.microsoft.com/office/drawing/2014/main" id="{BA96CC96-8384-5B7A-814B-671B80D95DF0}"/>
              </a:ext>
            </a:extLst>
          </p:cNvPr>
          <p:cNvSpPr>
            <a:spLocks noGrp="1"/>
          </p:cNvSpPr>
          <p:nvPr>
            <p:ph idx="1"/>
          </p:nvPr>
        </p:nvSpPr>
        <p:spPr>
          <a:xfrm>
            <a:off x="838199" y="2495098"/>
            <a:ext cx="10559144" cy="3138260"/>
          </a:xfrm>
        </p:spPr>
        <p:txBody>
          <a:bodyPr>
            <a:noAutofit/>
          </a:bodyPr>
          <a:lstStyle/>
          <a:p>
            <a:pPr marL="0" marR="0" indent="0" algn="l" rtl="0">
              <a:buNone/>
            </a:pPr>
            <a:r>
              <a:rPr lang="ja-JP" altLang="en-US" sz="2000" b="0" i="0" u="none" strike="noStrike" dirty="0">
                <a:solidFill>
                  <a:srgbClr val="000000"/>
                </a:solidFill>
                <a:latin typeface="UD デジタル 教科書体 N-B" panose="02020700000000000000" pitchFamily="17" charset="-128"/>
                <a:ea typeface="UD デジタル 教科書体 N-B" panose="02020700000000000000" pitchFamily="17" charset="-128"/>
              </a:rPr>
              <a:t>★本指導資料は、給食の時間や学級活動における食育の場面でご活用ください。</a:t>
            </a:r>
            <a:endParaRPr lang="ja-JP" altLang="en-US" sz="2000" b="0" i="0" u="none" strike="noStrike" dirty="0">
              <a:solidFill>
                <a:prstClr val="black"/>
              </a:solidFill>
              <a:latin typeface="UD デジタル 教科書体 N-B" panose="02020700000000000000" pitchFamily="17" charset="-128"/>
              <a:ea typeface="UD デジタル 教科書体 N-B" panose="02020700000000000000" pitchFamily="17" charset="-128"/>
            </a:endParaRPr>
          </a:p>
          <a:p>
            <a:pPr marR="0" algn="l" rtl="0"/>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★それぞれのスライドのノートに、説明例を記載してあります。また、アニメーションが</a:t>
            </a:r>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　 付いているスライドが一部あります。児童の実態に合わせて、加工、編集してご使</a:t>
            </a:r>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　 用ください。</a:t>
            </a:r>
            <a:endParaRPr lang="en-US" altLang="ja-JP"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endParaRPr>
          </a:p>
          <a:p>
            <a:pPr marL="0" marR="0" indent="0" algn="l" rtl="0">
              <a:buNone/>
            </a:pPr>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★ノートの●でクリックすることで、アニメーションが作動したり、スライドが切り替　　</a:t>
            </a:r>
            <a:endParaRPr lang="en-US" altLang="ja-JP"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dirty="0">
                <a:solidFill>
                  <a:srgbClr val="000000"/>
                </a:solidFill>
                <a:latin typeface="UD デジタル 教科書体 N-B" panose="02020700000000000000" pitchFamily="17" charset="-128"/>
                <a:ea typeface="UD デジタル 教科書体 N-B" panose="02020700000000000000" pitchFamily="17" charset="-128"/>
              </a:rPr>
              <a:t>　　</a:t>
            </a: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わったりします。</a:t>
            </a:r>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indent="0">
              <a:buNone/>
            </a:pPr>
            <a:endParaRPr lang="ja-JP" altLang="en-US" sz="2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2243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4">
            <a:extLst>
              <a:ext uri="{FF2B5EF4-FFF2-40B4-BE49-F238E27FC236}">
                <a16:creationId xmlns:a16="http://schemas.microsoft.com/office/drawing/2014/main" id="{D61EFF9E-2673-5FE7-BD5C-A7FC759ECF28}"/>
              </a:ext>
            </a:extLst>
          </p:cNvPr>
          <p:cNvSpPr/>
          <p:nvPr/>
        </p:nvSpPr>
        <p:spPr>
          <a:xfrm>
            <a:off x="2657104" y="217405"/>
            <a:ext cx="6877791" cy="1212314"/>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2800" dirty="0">
                <a:latin typeface="UD デジタル 教科書体 NK-B" panose="02020700000000000000" pitchFamily="18" charset="-128"/>
                <a:ea typeface="UD デジタル 教科書体 NK-B" panose="02020700000000000000" pitchFamily="18" charset="-128"/>
              </a:rPr>
              <a:t>　　　</a:t>
            </a:r>
            <a:r>
              <a:rPr kumimoji="1" lang="ja-JP" altLang="en-US" sz="3600" dirty="0">
                <a:latin typeface="UD デジタル 教科書体 NK-B" panose="02020700000000000000" pitchFamily="18" charset="-128"/>
                <a:ea typeface="UD デジタル 教科書体 NK-B" panose="02020700000000000000" pitchFamily="18" charset="-128"/>
              </a:rPr>
              <a:t>　</a:t>
            </a:r>
            <a:r>
              <a:rPr kumimoji="1" lang="ja-JP" altLang="en-US" sz="7200" b="1" u="sng" dirty="0">
                <a:solidFill>
                  <a:srgbClr val="FF0000"/>
                </a:solidFill>
                <a:latin typeface="UD デジタル 教科書体 NK-B" panose="02020700000000000000" pitchFamily="18" charset="-128"/>
                <a:ea typeface="UD デジタル 教科書体 NK-B" panose="02020700000000000000" pitchFamily="18" charset="-128"/>
              </a:rPr>
              <a:t>いただき</a:t>
            </a:r>
            <a:r>
              <a:rPr kumimoji="1" lang="ja-JP" altLang="en-US" sz="7200" dirty="0">
                <a:latin typeface="UD デジタル 教科書体 NK-B" panose="02020700000000000000" pitchFamily="18" charset="-128"/>
                <a:ea typeface="UD デジタル 教科書体 NK-B" panose="02020700000000000000" pitchFamily="18" charset="-128"/>
              </a:rPr>
              <a:t>ます</a:t>
            </a:r>
          </a:p>
        </p:txBody>
      </p:sp>
      <p:pic>
        <p:nvPicPr>
          <p:cNvPr id="9" name="図 8">
            <a:extLst>
              <a:ext uri="{FF2B5EF4-FFF2-40B4-BE49-F238E27FC236}">
                <a16:creationId xmlns:a16="http://schemas.microsoft.com/office/drawing/2014/main" id="{BF2A56DA-98C7-EC5C-E80E-016BE35B8AF1}"/>
              </a:ext>
            </a:extLst>
          </p:cNvPr>
          <p:cNvPicPr>
            <a:picLocks noChangeAspect="1"/>
          </p:cNvPicPr>
          <p:nvPr/>
        </p:nvPicPr>
        <p:blipFill>
          <a:blip r:embed="rId3"/>
          <a:stretch>
            <a:fillRect/>
          </a:stretch>
        </p:blipFill>
        <p:spPr>
          <a:xfrm>
            <a:off x="3501134" y="1527793"/>
            <a:ext cx="5117933" cy="5102294"/>
          </a:xfrm>
          <a:prstGeom prst="rect">
            <a:avLst/>
          </a:prstGeom>
        </p:spPr>
      </p:pic>
    </p:spTree>
    <p:extLst>
      <p:ext uri="{BB962C8B-B14F-4D97-AF65-F5344CB8AC3E}">
        <p14:creationId xmlns:p14="http://schemas.microsoft.com/office/powerpoint/2010/main" val="233455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814368EF-E58E-F531-9FB0-1A2B11E2A7C9}"/>
              </a:ext>
            </a:extLst>
          </p:cNvPr>
          <p:cNvSpPr/>
          <p:nvPr/>
        </p:nvSpPr>
        <p:spPr>
          <a:xfrm>
            <a:off x="2998298" y="268556"/>
            <a:ext cx="6937975" cy="1322704"/>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2800" dirty="0">
                <a:latin typeface="UD デジタル 教科書体 NK-B" panose="02020700000000000000" pitchFamily="18" charset="-128"/>
                <a:ea typeface="UD デジタル 教科書体 NK-B" panose="02020700000000000000" pitchFamily="18" charset="-128"/>
              </a:rPr>
              <a:t>　　　</a:t>
            </a:r>
            <a:r>
              <a:rPr kumimoji="1" lang="ja-JP" altLang="en-US" sz="3600" dirty="0">
                <a:latin typeface="UD デジタル 教科書体 NK-B" panose="02020700000000000000" pitchFamily="18" charset="-128"/>
                <a:ea typeface="UD デジタル 教科書体 NK-B" panose="02020700000000000000" pitchFamily="18" charset="-128"/>
              </a:rPr>
              <a:t>　</a:t>
            </a:r>
            <a:r>
              <a:rPr kumimoji="1" lang="ja-JP" altLang="en-US" sz="7200" b="1" dirty="0">
                <a:solidFill>
                  <a:schemeClr val="tx1"/>
                </a:solidFill>
                <a:latin typeface="UD デジタル 教科書体 NK-B" panose="02020700000000000000" pitchFamily="18" charset="-128"/>
                <a:ea typeface="UD デジタル 教科書体 NK-B" panose="02020700000000000000" pitchFamily="18" charset="-128"/>
              </a:rPr>
              <a:t>ご</a:t>
            </a:r>
            <a:r>
              <a:rPr kumimoji="1" lang="ja-JP" altLang="en-US" sz="7200" b="1" u="sng" dirty="0">
                <a:solidFill>
                  <a:srgbClr val="FF0000"/>
                </a:solidFill>
                <a:latin typeface="UD デジタル 教科書体 NK-B" panose="02020700000000000000" pitchFamily="18" charset="-128"/>
                <a:ea typeface="UD デジタル 教科書体 NK-B" panose="02020700000000000000" pitchFamily="18" charset="-128"/>
              </a:rPr>
              <a:t>ちそう</a:t>
            </a:r>
            <a:r>
              <a:rPr kumimoji="1" lang="ja-JP" altLang="en-US" sz="7200" b="1" dirty="0">
                <a:solidFill>
                  <a:schemeClr val="tx1"/>
                </a:solidFill>
                <a:latin typeface="UD デジタル 教科書体 NK-B" panose="02020700000000000000" pitchFamily="18" charset="-128"/>
                <a:ea typeface="UD デジタル 教科書体 NK-B" panose="02020700000000000000" pitchFamily="18" charset="-128"/>
              </a:rPr>
              <a:t>さま</a:t>
            </a:r>
            <a:endParaRPr kumimoji="1" lang="ja-JP" altLang="en-US" sz="72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1" name="図 10">
            <a:extLst>
              <a:ext uri="{FF2B5EF4-FFF2-40B4-BE49-F238E27FC236}">
                <a16:creationId xmlns:a16="http://schemas.microsoft.com/office/drawing/2014/main" id="{3D9AF968-3307-D538-BD14-2FD9A476F8B3}"/>
              </a:ext>
            </a:extLst>
          </p:cNvPr>
          <p:cNvPicPr>
            <a:picLocks noChangeAspect="1"/>
          </p:cNvPicPr>
          <p:nvPr/>
        </p:nvPicPr>
        <p:blipFill>
          <a:blip r:embed="rId3"/>
          <a:stretch>
            <a:fillRect/>
          </a:stretch>
        </p:blipFill>
        <p:spPr>
          <a:xfrm>
            <a:off x="3271937" y="1760594"/>
            <a:ext cx="6126320" cy="5097406"/>
          </a:xfrm>
          <a:prstGeom prst="rect">
            <a:avLst/>
          </a:prstGeom>
        </p:spPr>
      </p:pic>
    </p:spTree>
    <p:extLst>
      <p:ext uri="{BB962C8B-B14F-4D97-AF65-F5344CB8AC3E}">
        <p14:creationId xmlns:p14="http://schemas.microsoft.com/office/powerpoint/2010/main" val="35037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445711" y="182276"/>
            <a:ext cx="7075536" cy="1426750"/>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lang="ja-JP" altLang="en-US" sz="1600" dirty="0">
                <a:latin typeface="UD デジタル 教科書体 NK-B" panose="02020700000000000000" pitchFamily="18" charset="-128"/>
                <a:ea typeface="UD デジタル 教科書体 NK-B" panose="02020700000000000000" pitchFamily="18" charset="-128"/>
              </a:rPr>
              <a:t>　　　かんしゃ　　　　　　　　　　　た</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感謝して食べましょう</a:t>
            </a:r>
          </a:p>
        </p:txBody>
      </p:sp>
      <p:pic>
        <p:nvPicPr>
          <p:cNvPr id="13" name="図 12">
            <a:extLst>
              <a:ext uri="{FF2B5EF4-FFF2-40B4-BE49-F238E27FC236}">
                <a16:creationId xmlns:a16="http://schemas.microsoft.com/office/drawing/2014/main" id="{85C049BC-EFC1-A5A2-1474-64C76B77FFCF}"/>
              </a:ext>
            </a:extLst>
          </p:cNvPr>
          <p:cNvPicPr>
            <a:picLocks noChangeAspect="1"/>
          </p:cNvPicPr>
          <p:nvPr/>
        </p:nvPicPr>
        <p:blipFill>
          <a:blip r:embed="rId3"/>
          <a:stretch>
            <a:fillRect/>
          </a:stretch>
        </p:blipFill>
        <p:spPr>
          <a:xfrm>
            <a:off x="3050320" y="1714762"/>
            <a:ext cx="6470927" cy="5102294"/>
          </a:xfrm>
          <a:prstGeom prst="rect">
            <a:avLst/>
          </a:prstGeom>
        </p:spPr>
      </p:pic>
    </p:spTree>
    <p:extLst>
      <p:ext uri="{BB962C8B-B14F-4D97-AF65-F5344CB8AC3E}">
        <p14:creationId xmlns:p14="http://schemas.microsoft.com/office/powerpoint/2010/main" val="214422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452389" y="179013"/>
            <a:ext cx="7075536" cy="1426750"/>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lang="ja-JP" altLang="en-US" sz="1600" dirty="0">
                <a:latin typeface="UD デジタル 教科書体 NK-B" panose="02020700000000000000" pitchFamily="18" charset="-128"/>
                <a:ea typeface="UD デジタル 教科書体 NK-B" panose="02020700000000000000" pitchFamily="18" charset="-128"/>
              </a:rPr>
              <a:t>　　 かんしゃ　　　　　　　　　　　　た</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感謝して食べましょう</a:t>
            </a:r>
          </a:p>
        </p:txBody>
      </p:sp>
      <p:pic>
        <p:nvPicPr>
          <p:cNvPr id="20" name="図 19">
            <a:extLst>
              <a:ext uri="{FF2B5EF4-FFF2-40B4-BE49-F238E27FC236}">
                <a16:creationId xmlns:a16="http://schemas.microsoft.com/office/drawing/2014/main" id="{5FA83161-24E4-748F-8864-93045988E031}"/>
              </a:ext>
            </a:extLst>
          </p:cNvPr>
          <p:cNvPicPr>
            <a:picLocks noChangeAspect="1"/>
          </p:cNvPicPr>
          <p:nvPr/>
        </p:nvPicPr>
        <p:blipFill>
          <a:blip r:embed="rId3"/>
          <a:stretch>
            <a:fillRect/>
          </a:stretch>
        </p:blipFill>
        <p:spPr>
          <a:xfrm>
            <a:off x="2700542" y="1746913"/>
            <a:ext cx="6174841" cy="4863834"/>
          </a:xfrm>
          <a:prstGeom prst="rect">
            <a:avLst/>
          </a:prstGeom>
        </p:spPr>
      </p:pic>
    </p:spTree>
    <p:extLst>
      <p:ext uri="{BB962C8B-B14F-4D97-AF65-F5344CB8AC3E}">
        <p14:creationId xmlns:p14="http://schemas.microsoft.com/office/powerpoint/2010/main" val="231657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4">
            <a:extLst>
              <a:ext uri="{FF2B5EF4-FFF2-40B4-BE49-F238E27FC236}">
                <a16:creationId xmlns:a16="http://schemas.microsoft.com/office/drawing/2014/main" id="{EE3B8FC1-CD24-F80A-4EFE-34B1C83FC662}"/>
              </a:ext>
            </a:extLst>
          </p:cNvPr>
          <p:cNvSpPr/>
          <p:nvPr/>
        </p:nvSpPr>
        <p:spPr>
          <a:xfrm>
            <a:off x="3003290" y="505691"/>
            <a:ext cx="5712977"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こんげつ</a:t>
            </a:r>
            <a:r>
              <a:rPr kumimoji="1" lang="ja-JP" altLang="en-US" dirty="0">
                <a:latin typeface="UD デジタル 教科書体 NK-B" panose="02020700000000000000" pitchFamily="18" charset="-128"/>
                <a:ea typeface="UD デジタル 教科書体 NK-B" panose="02020700000000000000" pitchFamily="18" charset="-128"/>
              </a:rPr>
              <a:t>　　　 　　　きゅうしょく　　　　　　　　　　　　　　　　　　　　　　　  </a:t>
            </a:r>
            <a:endParaRPr lang="en-US" altLang="ja-JP" sz="4400" dirty="0">
              <a:latin typeface="UD デジタル 教科書体 NK-B" panose="02020700000000000000" pitchFamily="18" charset="-128"/>
              <a:ea typeface="UD デジタル 教科書体 NK-B" panose="02020700000000000000" pitchFamily="18" charset="-128"/>
            </a:endParaRPr>
          </a:p>
          <a:p>
            <a:r>
              <a:rPr kumimoji="1" lang="ja-JP" altLang="en-US" sz="4400" dirty="0">
                <a:latin typeface="UD デジタル 教科書体 NK-B" panose="02020700000000000000" pitchFamily="18" charset="-128"/>
                <a:ea typeface="UD デジタル 教科書体 NK-B" panose="02020700000000000000" pitchFamily="18" charset="-128"/>
              </a:rPr>
              <a:t>　今月の給食のめあて</a:t>
            </a:r>
          </a:p>
        </p:txBody>
      </p:sp>
      <p:sp>
        <p:nvSpPr>
          <p:cNvPr id="8" name="コンテンツ プレースホルダー 2">
            <a:extLst>
              <a:ext uri="{FF2B5EF4-FFF2-40B4-BE49-F238E27FC236}">
                <a16:creationId xmlns:a16="http://schemas.microsoft.com/office/drawing/2014/main" id="{A5327262-8F09-1D79-E6B3-F12111DAEFEA}"/>
              </a:ext>
            </a:extLst>
          </p:cNvPr>
          <p:cNvSpPr txBox="1">
            <a:spLocks/>
          </p:cNvSpPr>
          <p:nvPr/>
        </p:nvSpPr>
        <p:spPr>
          <a:xfrm>
            <a:off x="1797256" y="2976902"/>
            <a:ext cx="8125047" cy="2476852"/>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200" dirty="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rPr>
              <a:t>　　　　　　　　　しょくじ</a:t>
            </a:r>
            <a:endParaRPr lang="en-US" altLang="ja-JP" sz="2200" dirty="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9600" dirty="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rPr>
              <a:t>食事のあいさつ</a:t>
            </a:r>
            <a:endParaRPr lang="en-US" altLang="ja-JP" sz="9600" dirty="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9600" dirty="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rPr>
              <a:t>をしよう</a:t>
            </a:r>
            <a:endParaRPr kumimoji="1" lang="en-US" altLang="ja-JP" sz="9600" b="0" i="0" u="none" strike="noStrike" kern="1200" cap="none" spc="0" normalizeH="0" baseline="0" noProof="0" dirty="0">
              <a:ln>
                <a:noFill/>
              </a:ln>
              <a:solidFill>
                <a:prstClr val="black"/>
              </a:solidFill>
              <a:effectLst>
                <a:glow rad="228600">
                  <a:schemeClr val="accent4">
                    <a:satMod val="175000"/>
                    <a:alpha val="40000"/>
                  </a:schemeClr>
                </a:glow>
              </a:effectLst>
              <a:uLnTx/>
              <a:uFillTx/>
              <a:latin typeface="UD デジタル 教科書体 NK-B" panose="02020700000000000000" pitchFamily="18" charset="-128"/>
              <a:ea typeface="UD デジタル 教科書体 NK-B" panose="02020700000000000000" pitchFamily="18" charset="-128"/>
            </a:endParaRPr>
          </a:p>
        </p:txBody>
      </p:sp>
      <p:pic>
        <p:nvPicPr>
          <p:cNvPr id="3" name="図 2">
            <a:extLst>
              <a:ext uri="{FF2B5EF4-FFF2-40B4-BE49-F238E27FC236}">
                <a16:creationId xmlns:a16="http://schemas.microsoft.com/office/drawing/2014/main" id="{329C3236-4094-F8C9-3A5F-1BE0B34A8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8756"/>
            <a:ext cx="12192000" cy="4953143"/>
          </a:xfrm>
          <a:prstGeom prst="rect">
            <a:avLst/>
          </a:prstGeom>
        </p:spPr>
      </p:pic>
    </p:spTree>
    <p:extLst>
      <p:ext uri="{BB962C8B-B14F-4D97-AF65-F5344CB8AC3E}">
        <p14:creationId xmlns:p14="http://schemas.microsoft.com/office/powerpoint/2010/main" val="138111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 name="コンテンツ プレースホルダー 2"/>
          <p:cNvSpPr txBox="1"/>
          <p:nvPr/>
        </p:nvSpPr>
        <p:spPr>
          <a:xfrm>
            <a:off x="5008333" y="5648254"/>
            <a:ext cx="2656489" cy="6483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endParaRPr lang="ja-JP" altLang="en-US" sz="3600" dirty="0">
              <a:latin typeface="HGP創英角ｺﾞｼｯｸUB" panose="020B0900000000000000" pitchFamily="50" charset="-128"/>
              <a:ea typeface="HGP創英角ｺﾞｼｯｸUB" panose="020B0900000000000000" pitchFamily="50" charset="-128"/>
            </a:endParaRPr>
          </a:p>
        </p:txBody>
      </p:sp>
      <p:pic>
        <p:nvPicPr>
          <p:cNvPr id="3" name="図 2">
            <a:extLst>
              <a:ext uri="{FF2B5EF4-FFF2-40B4-BE49-F238E27FC236}">
                <a16:creationId xmlns:a16="http://schemas.microsoft.com/office/drawing/2014/main" id="{50960A77-9FAB-D5E0-389E-35575D06F7B8}"/>
              </a:ext>
            </a:extLst>
          </p:cNvPr>
          <p:cNvPicPr>
            <a:picLocks noChangeAspect="1"/>
          </p:cNvPicPr>
          <p:nvPr/>
        </p:nvPicPr>
        <p:blipFill>
          <a:blip r:embed="rId3"/>
          <a:stretch>
            <a:fillRect/>
          </a:stretch>
        </p:blipFill>
        <p:spPr>
          <a:xfrm>
            <a:off x="2937509" y="1798321"/>
            <a:ext cx="5888250" cy="4953000"/>
          </a:xfrm>
          <a:prstGeom prst="rect">
            <a:avLst/>
          </a:prstGeom>
        </p:spPr>
      </p:pic>
      <p:grpSp>
        <p:nvGrpSpPr>
          <p:cNvPr id="7" name="グループ化 6">
            <a:extLst>
              <a:ext uri="{FF2B5EF4-FFF2-40B4-BE49-F238E27FC236}">
                <a16:creationId xmlns:a16="http://schemas.microsoft.com/office/drawing/2014/main" id="{47B1078B-4613-41B5-74F1-94B45B0972CB}"/>
              </a:ext>
            </a:extLst>
          </p:cNvPr>
          <p:cNvGrpSpPr/>
          <p:nvPr/>
        </p:nvGrpSpPr>
        <p:grpSpPr>
          <a:xfrm>
            <a:off x="396240" y="589180"/>
            <a:ext cx="3588572" cy="1648889"/>
            <a:chOff x="372458" y="1829178"/>
            <a:chExt cx="3955366" cy="1648889"/>
          </a:xfrm>
        </p:grpSpPr>
        <p:sp>
          <p:nvSpPr>
            <p:cNvPr id="8" name="吹き出し: 角を丸めた四角形 7">
              <a:extLst>
                <a:ext uri="{FF2B5EF4-FFF2-40B4-BE49-F238E27FC236}">
                  <a16:creationId xmlns:a16="http://schemas.microsoft.com/office/drawing/2014/main" id="{462828AD-C2E8-8495-706F-3A9BFCB91CEF}"/>
                </a:ext>
              </a:extLst>
            </p:cNvPr>
            <p:cNvSpPr/>
            <p:nvPr/>
          </p:nvSpPr>
          <p:spPr>
            <a:xfrm>
              <a:off x="372458" y="1829178"/>
              <a:ext cx="3955366" cy="1648889"/>
            </a:xfrm>
            <a:prstGeom prst="wedgeRoundRectCallout">
              <a:avLst>
                <a:gd name="adj1" fmla="val 37004"/>
                <a:gd name="adj2" fmla="val 78212"/>
                <a:gd name="adj3" fmla="val 1666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62C8860-3808-C2AA-2336-A3034173CA4E}"/>
                </a:ext>
              </a:extLst>
            </p:cNvPr>
            <p:cNvSpPr txBox="1"/>
            <p:nvPr/>
          </p:nvSpPr>
          <p:spPr>
            <a:xfrm>
              <a:off x="490042" y="2222735"/>
              <a:ext cx="3837782" cy="861774"/>
            </a:xfrm>
            <a:prstGeom prst="rect">
              <a:avLst/>
            </a:prstGeom>
            <a:noFill/>
          </p:spPr>
          <p:txBody>
            <a:bodyPr wrap="square" rtlCol="0">
              <a:spAutoFit/>
            </a:bodyPr>
            <a:lstStyle/>
            <a:p>
              <a:r>
                <a:rPr lang="ja-JP" altLang="en-US" sz="800" dirty="0">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い</a:t>
              </a:r>
              <a:endParaRPr lang="en-US" altLang="ja-JP" sz="14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みんな言うから</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grpSp>
      <p:grpSp>
        <p:nvGrpSpPr>
          <p:cNvPr id="10" name="グループ化 9">
            <a:extLst>
              <a:ext uri="{FF2B5EF4-FFF2-40B4-BE49-F238E27FC236}">
                <a16:creationId xmlns:a16="http://schemas.microsoft.com/office/drawing/2014/main" id="{06140E70-6BD2-75AA-45A9-6099FE742D65}"/>
              </a:ext>
            </a:extLst>
          </p:cNvPr>
          <p:cNvGrpSpPr/>
          <p:nvPr/>
        </p:nvGrpSpPr>
        <p:grpSpPr>
          <a:xfrm>
            <a:off x="7995730" y="651622"/>
            <a:ext cx="3588572" cy="1648889"/>
            <a:chOff x="372458" y="1829178"/>
            <a:chExt cx="3955366" cy="1648889"/>
          </a:xfrm>
        </p:grpSpPr>
        <p:sp>
          <p:nvSpPr>
            <p:cNvPr id="11" name="吹き出し: 角を丸めた四角形 10">
              <a:extLst>
                <a:ext uri="{FF2B5EF4-FFF2-40B4-BE49-F238E27FC236}">
                  <a16:creationId xmlns:a16="http://schemas.microsoft.com/office/drawing/2014/main" id="{DF78B1C4-90B8-ACAA-6BEB-E6F92E241B1A}"/>
                </a:ext>
              </a:extLst>
            </p:cNvPr>
            <p:cNvSpPr/>
            <p:nvPr/>
          </p:nvSpPr>
          <p:spPr>
            <a:xfrm>
              <a:off x="372458" y="1829178"/>
              <a:ext cx="3955366" cy="1648889"/>
            </a:xfrm>
            <a:prstGeom prst="wedgeRoundRectCallout">
              <a:avLst>
                <a:gd name="adj1" fmla="val -35616"/>
                <a:gd name="adj2" fmla="val 72667"/>
                <a:gd name="adj3" fmla="val 1666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F3031E6-7246-EE95-6404-E364BDB871EF}"/>
                </a:ext>
              </a:extLst>
            </p:cNvPr>
            <p:cNvSpPr txBox="1"/>
            <p:nvPr/>
          </p:nvSpPr>
          <p:spPr>
            <a:xfrm>
              <a:off x="490042" y="2268901"/>
              <a:ext cx="3837782" cy="769441"/>
            </a:xfrm>
            <a:prstGeom prst="rect">
              <a:avLst/>
            </a:prstGeom>
            <a:noFill/>
          </p:spPr>
          <p:txBody>
            <a:bodyPr wrap="square" rtlCol="0">
              <a:spAutoFit/>
            </a:bodyPr>
            <a:lstStyle/>
            <a:p>
              <a:r>
                <a:rPr lang="ja-JP" altLang="en-US" sz="800" dirty="0">
                  <a:latin typeface="UD デジタル 教科書体 NK-B" panose="02020700000000000000" pitchFamily="18" charset="-128"/>
                  <a:ea typeface="UD デジタル 教科書体 NK-B" panose="02020700000000000000" pitchFamily="18" charset="-128"/>
                </a:rPr>
                <a:t>　　　　　　　　　　　　　　　　　　　　　　　　　</a:t>
              </a:r>
              <a:endParaRPr lang="en-US" altLang="ja-JP" sz="14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おいしそうだから</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grpSp>
    </p:spTree>
    <p:extLst>
      <p:ext uri="{BB962C8B-B14F-4D97-AF65-F5344CB8AC3E}">
        <p14:creationId xmlns:p14="http://schemas.microsoft.com/office/powerpoint/2010/main" val="181254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52E88-C7DC-ACC3-34E5-0589155422E6}"/>
            </a:ext>
          </a:extLst>
        </p:cNvPr>
        <p:cNvGrpSpPr/>
        <p:nvPr/>
      </p:nvGrpSpPr>
      <p:grpSpPr>
        <a:xfrm>
          <a:off x="0" y="0"/>
          <a:ext cx="0" cy="0"/>
          <a:chOff x="0" y="0"/>
          <a:chExt cx="0" cy="0"/>
        </a:xfrm>
      </p:grpSpPr>
      <p:sp>
        <p:nvSpPr>
          <p:cNvPr id="1145" name="コンテンツ プレースホルダー 2">
            <a:extLst>
              <a:ext uri="{FF2B5EF4-FFF2-40B4-BE49-F238E27FC236}">
                <a16:creationId xmlns:a16="http://schemas.microsoft.com/office/drawing/2014/main" id="{3FA00F55-F577-5EC6-B7E4-288726BDEB4E}"/>
              </a:ext>
            </a:extLst>
          </p:cNvPr>
          <p:cNvSpPr txBox="1"/>
          <p:nvPr/>
        </p:nvSpPr>
        <p:spPr>
          <a:xfrm>
            <a:off x="5008333" y="5648254"/>
            <a:ext cx="2656489" cy="6483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2" name="四角形: 角を丸くする 4">
            <a:extLst>
              <a:ext uri="{FF2B5EF4-FFF2-40B4-BE49-F238E27FC236}">
                <a16:creationId xmlns:a16="http://schemas.microsoft.com/office/drawing/2014/main" id="{BE89B974-914C-E30C-A1A2-C150CBBFD9CC}"/>
              </a:ext>
            </a:extLst>
          </p:cNvPr>
          <p:cNvSpPr/>
          <p:nvPr/>
        </p:nvSpPr>
        <p:spPr>
          <a:xfrm>
            <a:off x="2657104" y="545193"/>
            <a:ext cx="6877791" cy="1212314"/>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2800" dirty="0">
                <a:latin typeface="UD デジタル 教科書体 NK-B" panose="02020700000000000000" pitchFamily="18" charset="-128"/>
                <a:ea typeface="UD デジタル 教科書体 NK-B" panose="02020700000000000000" pitchFamily="18" charset="-128"/>
              </a:rPr>
              <a:t>　　　</a:t>
            </a:r>
            <a:r>
              <a:rPr kumimoji="1" lang="ja-JP" altLang="en-US" sz="3600" dirty="0">
                <a:latin typeface="UD デジタル 教科書体 NK-B" panose="02020700000000000000" pitchFamily="18" charset="-128"/>
                <a:ea typeface="UD デジタル 教科書体 NK-B" panose="02020700000000000000" pitchFamily="18" charset="-128"/>
              </a:rPr>
              <a:t>　</a:t>
            </a:r>
            <a:r>
              <a:rPr kumimoji="1" lang="ja-JP" altLang="en-US" sz="7200" b="1" u="sng" dirty="0">
                <a:solidFill>
                  <a:srgbClr val="FF0000"/>
                </a:solidFill>
                <a:latin typeface="UD デジタル 教科書体 NK-B" panose="02020700000000000000" pitchFamily="18" charset="-128"/>
                <a:ea typeface="UD デジタル 教科書体 NK-B" panose="02020700000000000000" pitchFamily="18" charset="-128"/>
              </a:rPr>
              <a:t>いただき</a:t>
            </a:r>
            <a:r>
              <a:rPr kumimoji="1" lang="ja-JP" altLang="en-US" sz="7200" dirty="0">
                <a:latin typeface="UD デジタル 教科書体 NK-B" panose="02020700000000000000" pitchFamily="18" charset="-128"/>
                <a:ea typeface="UD デジタル 教科書体 NK-B" panose="02020700000000000000" pitchFamily="18" charset="-128"/>
              </a:rPr>
              <a:t>ます</a:t>
            </a:r>
          </a:p>
        </p:txBody>
      </p:sp>
      <p:pic>
        <p:nvPicPr>
          <p:cNvPr id="4" name="図 3">
            <a:extLst>
              <a:ext uri="{FF2B5EF4-FFF2-40B4-BE49-F238E27FC236}">
                <a16:creationId xmlns:a16="http://schemas.microsoft.com/office/drawing/2014/main" id="{6FA19274-C066-4E66-D5CF-8BDBCA4F37A4}"/>
              </a:ext>
            </a:extLst>
          </p:cNvPr>
          <p:cNvPicPr>
            <a:picLocks noChangeAspect="1"/>
          </p:cNvPicPr>
          <p:nvPr/>
        </p:nvPicPr>
        <p:blipFill>
          <a:blip r:embed="rId3"/>
          <a:stretch>
            <a:fillRect/>
          </a:stretch>
        </p:blipFill>
        <p:spPr>
          <a:xfrm>
            <a:off x="2937509" y="1798321"/>
            <a:ext cx="5888250" cy="4953000"/>
          </a:xfrm>
          <a:prstGeom prst="rect">
            <a:avLst/>
          </a:prstGeom>
        </p:spPr>
      </p:pic>
    </p:spTree>
    <p:extLst>
      <p:ext uri="{BB962C8B-B14F-4D97-AF65-F5344CB8AC3E}">
        <p14:creationId xmlns:p14="http://schemas.microsoft.com/office/powerpoint/2010/main" val="392911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654832" y="541370"/>
            <a:ext cx="6877791" cy="1212314"/>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2800" dirty="0">
                <a:latin typeface="UD デジタル 教科書体 NK-B" panose="02020700000000000000" pitchFamily="18" charset="-128"/>
                <a:ea typeface="UD デジタル 教科書体 NK-B" panose="02020700000000000000" pitchFamily="18" charset="-128"/>
              </a:rPr>
              <a:t>　　　</a:t>
            </a:r>
            <a:r>
              <a:rPr kumimoji="1" lang="ja-JP" altLang="en-US" sz="3600" dirty="0">
                <a:latin typeface="UD デジタル 教科書体 NK-B" panose="02020700000000000000" pitchFamily="18" charset="-128"/>
                <a:ea typeface="UD デジタル 教科書体 NK-B" panose="02020700000000000000" pitchFamily="18" charset="-128"/>
              </a:rPr>
              <a:t>　</a:t>
            </a:r>
            <a:r>
              <a:rPr kumimoji="1" lang="ja-JP" altLang="en-US" sz="7200" b="1" u="sng" dirty="0">
                <a:solidFill>
                  <a:srgbClr val="FF0000"/>
                </a:solidFill>
                <a:latin typeface="UD デジタル 教科書体 NK-B" panose="02020700000000000000" pitchFamily="18" charset="-128"/>
                <a:ea typeface="UD デジタル 教科書体 NK-B" panose="02020700000000000000" pitchFamily="18" charset="-128"/>
              </a:rPr>
              <a:t>いただき</a:t>
            </a:r>
            <a:r>
              <a:rPr kumimoji="1" lang="ja-JP" altLang="en-US" sz="7200" dirty="0">
                <a:latin typeface="UD デジタル 教科書体 NK-B" panose="02020700000000000000" pitchFamily="18" charset="-128"/>
                <a:ea typeface="UD デジタル 教科書体 NK-B" panose="02020700000000000000" pitchFamily="18" charset="-128"/>
              </a:rPr>
              <a:t>ます</a:t>
            </a:r>
          </a:p>
        </p:txBody>
      </p:sp>
      <p:sp>
        <p:nvSpPr>
          <p:cNvPr id="15" name="テキスト ボックス 14">
            <a:extLst>
              <a:ext uri="{FF2B5EF4-FFF2-40B4-BE49-F238E27FC236}">
                <a16:creationId xmlns:a16="http://schemas.microsoft.com/office/drawing/2014/main" id="{CE303D53-4EA3-60DF-1BF0-82D026C813F7}"/>
              </a:ext>
            </a:extLst>
          </p:cNvPr>
          <p:cNvSpPr txBox="1"/>
          <p:nvPr/>
        </p:nvSpPr>
        <p:spPr>
          <a:xfrm>
            <a:off x="3769624" y="2149268"/>
            <a:ext cx="3850376" cy="1200329"/>
          </a:xfrm>
          <a:prstGeom prst="rect">
            <a:avLst/>
          </a:prstGeom>
          <a:noFill/>
        </p:spPr>
        <p:txBody>
          <a:bodyPr wrap="square">
            <a:spAutoFit/>
          </a:bodyPr>
          <a:lstStyle/>
          <a:p>
            <a:pPr marR="0" algn="l" rtl="0"/>
            <a:r>
              <a:rPr lang="ja-JP" altLang="en-US" sz="7200" b="1" i="0" u="none" strike="noStrike" dirty="0">
                <a:solidFill>
                  <a:srgbClr val="FF0000"/>
                </a:solidFill>
                <a:latin typeface="UD デジタル 教科書体 N-B" panose="02020700000000000000" pitchFamily="17" charset="-128"/>
                <a:ea typeface="UD デジタル 教科書体 N-B" panose="02020700000000000000" pitchFamily="17" charset="-128"/>
              </a:rPr>
              <a:t>いただく</a:t>
            </a:r>
            <a:endParaRPr lang="ja-JP" altLang="en-US" sz="7200" b="1" i="0" u="none" strike="noStrike" baseline="0" dirty="0">
              <a:solidFill>
                <a:srgbClr val="FF0000"/>
              </a:solidFill>
              <a:latin typeface="UD デジタル 教科書体 N-B" panose="02020700000000000000" pitchFamily="17" charset="-128"/>
              <a:ea typeface="UD デジタル 教科書体 N-B" panose="02020700000000000000" pitchFamily="17" charset="-128"/>
            </a:endParaRPr>
          </a:p>
        </p:txBody>
      </p:sp>
      <p:grpSp>
        <p:nvGrpSpPr>
          <p:cNvPr id="19" name="グループ化 18">
            <a:extLst>
              <a:ext uri="{FF2B5EF4-FFF2-40B4-BE49-F238E27FC236}">
                <a16:creationId xmlns:a16="http://schemas.microsoft.com/office/drawing/2014/main" id="{28DEFC82-2DF1-D31E-3795-0CB46421B518}"/>
              </a:ext>
            </a:extLst>
          </p:cNvPr>
          <p:cNvGrpSpPr/>
          <p:nvPr/>
        </p:nvGrpSpPr>
        <p:grpSpPr>
          <a:xfrm>
            <a:off x="4287784" y="3504872"/>
            <a:ext cx="3850376" cy="2555933"/>
            <a:chOff x="4287784" y="3700820"/>
            <a:chExt cx="3850376" cy="2555933"/>
          </a:xfrm>
        </p:grpSpPr>
        <p:sp>
          <p:nvSpPr>
            <p:cNvPr id="17" name="テキスト ボックス 16">
              <a:extLst>
                <a:ext uri="{FF2B5EF4-FFF2-40B4-BE49-F238E27FC236}">
                  <a16:creationId xmlns:a16="http://schemas.microsoft.com/office/drawing/2014/main" id="{C285FCCD-2CA2-710B-E9FE-02DC0CA3952E}"/>
                </a:ext>
              </a:extLst>
            </p:cNvPr>
            <p:cNvSpPr txBox="1"/>
            <p:nvPr/>
          </p:nvSpPr>
          <p:spPr>
            <a:xfrm>
              <a:off x="4287784" y="5056424"/>
              <a:ext cx="3850376" cy="1200329"/>
            </a:xfrm>
            <a:prstGeom prst="rect">
              <a:avLst/>
            </a:prstGeom>
            <a:noFill/>
          </p:spPr>
          <p:txBody>
            <a:bodyPr wrap="square">
              <a:spAutoFit/>
            </a:bodyPr>
            <a:lstStyle/>
            <a:p>
              <a:pPr marR="0" algn="l" rtl="0"/>
              <a:r>
                <a:rPr lang="ja-JP" altLang="en-US" sz="7200" b="1" i="0" u="none" strike="noStrike" dirty="0">
                  <a:latin typeface="UD デジタル 教科書体 N-B" panose="02020700000000000000" pitchFamily="17" charset="-128"/>
                  <a:ea typeface="UD デジタル 教科書体 N-B" panose="02020700000000000000" pitchFamily="17" charset="-128"/>
                </a:rPr>
                <a:t>もらう</a:t>
              </a:r>
              <a:endParaRPr lang="ja-JP" altLang="en-US" sz="7200" b="1" i="0" u="none" strike="noStrike" baseline="0" dirty="0">
                <a:latin typeface="UD デジタル 教科書体 N-B" panose="02020700000000000000" pitchFamily="17" charset="-128"/>
                <a:ea typeface="UD デジタル 教科書体 N-B" panose="02020700000000000000" pitchFamily="17" charset="-128"/>
              </a:endParaRPr>
            </a:p>
          </p:txBody>
        </p:sp>
        <p:sp>
          <p:nvSpPr>
            <p:cNvPr id="18" name="テキスト ボックス 17">
              <a:extLst>
                <a:ext uri="{FF2B5EF4-FFF2-40B4-BE49-F238E27FC236}">
                  <a16:creationId xmlns:a16="http://schemas.microsoft.com/office/drawing/2014/main" id="{6270500D-EDE1-4542-473A-30D6EA46F844}"/>
                </a:ext>
              </a:extLst>
            </p:cNvPr>
            <p:cNvSpPr txBox="1"/>
            <p:nvPr/>
          </p:nvSpPr>
          <p:spPr>
            <a:xfrm>
              <a:off x="5298968" y="3700820"/>
              <a:ext cx="970016" cy="1200329"/>
            </a:xfrm>
            <a:prstGeom prst="rect">
              <a:avLst/>
            </a:prstGeom>
            <a:noFill/>
          </p:spPr>
          <p:txBody>
            <a:bodyPr wrap="square">
              <a:spAutoFit/>
            </a:bodyPr>
            <a:lstStyle/>
            <a:p>
              <a:pPr marR="0" algn="l" rtl="0"/>
              <a:r>
                <a:rPr lang="ja-JP" altLang="en-US" sz="7200" b="1" i="0" u="none" strike="noStrike" dirty="0">
                  <a:latin typeface="UD デジタル 教科書体 N-B" panose="02020700000000000000" pitchFamily="17" charset="-128"/>
                  <a:ea typeface="UD デジタル 教科書体 N-B" panose="02020700000000000000" pitchFamily="17" charset="-128"/>
                </a:rPr>
                <a:t>⇑</a:t>
              </a:r>
              <a:endParaRPr lang="ja-JP" altLang="en-US" sz="7200" b="1" i="0" u="none" strike="noStrike" baseline="0" dirty="0">
                <a:latin typeface="UD デジタル 教科書体 N-B" panose="02020700000000000000" pitchFamily="17" charset="-128"/>
                <a:ea typeface="UD デジタル 教科書体 N-B" panose="02020700000000000000" pitchFamily="17" charset="-128"/>
              </a:endParaRPr>
            </a:p>
          </p:txBody>
        </p:sp>
      </p:grpSp>
      <p:pic>
        <p:nvPicPr>
          <p:cNvPr id="4" name="図 3">
            <a:extLst>
              <a:ext uri="{FF2B5EF4-FFF2-40B4-BE49-F238E27FC236}">
                <a16:creationId xmlns:a16="http://schemas.microsoft.com/office/drawing/2014/main" id="{8DC9EBBA-6E23-74BA-CE37-A8574FD3B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480" y="2320112"/>
            <a:ext cx="4508966" cy="4512784"/>
          </a:xfrm>
          <a:prstGeom prst="rect">
            <a:avLst/>
          </a:prstGeom>
        </p:spPr>
      </p:pic>
    </p:spTree>
    <p:extLst>
      <p:ext uri="{BB962C8B-B14F-4D97-AF65-F5344CB8AC3E}">
        <p14:creationId xmlns:p14="http://schemas.microsoft.com/office/powerpoint/2010/main" val="130360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四角形: 角を丸くする 4">
            <a:extLst>
              <a:ext uri="{FF2B5EF4-FFF2-40B4-BE49-F238E27FC236}">
                <a16:creationId xmlns:a16="http://schemas.microsoft.com/office/drawing/2014/main" id="{75FF1E42-B004-F5EC-8A58-781E914AEA7C}"/>
              </a:ext>
            </a:extLst>
          </p:cNvPr>
          <p:cNvSpPr/>
          <p:nvPr/>
        </p:nvSpPr>
        <p:spPr>
          <a:xfrm>
            <a:off x="2563446" y="487687"/>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たいせつ　　　　　　　いのち</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大切な命をありがとう</a:t>
            </a:r>
          </a:p>
        </p:txBody>
      </p:sp>
      <p:pic>
        <p:nvPicPr>
          <p:cNvPr id="3" name="図 2">
            <a:extLst>
              <a:ext uri="{FF2B5EF4-FFF2-40B4-BE49-F238E27FC236}">
                <a16:creationId xmlns:a16="http://schemas.microsoft.com/office/drawing/2014/main" id="{F065EE44-CE3E-2505-5F55-38920340C3EC}"/>
              </a:ext>
            </a:extLst>
          </p:cNvPr>
          <p:cNvPicPr>
            <a:picLocks noChangeAspect="1"/>
          </p:cNvPicPr>
          <p:nvPr/>
        </p:nvPicPr>
        <p:blipFill>
          <a:blip r:embed="rId3"/>
          <a:stretch>
            <a:fillRect/>
          </a:stretch>
        </p:blipFill>
        <p:spPr>
          <a:xfrm>
            <a:off x="3963985" y="1881189"/>
            <a:ext cx="3954791" cy="4927824"/>
          </a:xfrm>
          <a:prstGeom prst="rect">
            <a:avLst/>
          </a:prstGeom>
        </p:spPr>
      </p:pic>
      <p:pic>
        <p:nvPicPr>
          <p:cNvPr id="8" name="図 7">
            <a:extLst>
              <a:ext uri="{FF2B5EF4-FFF2-40B4-BE49-F238E27FC236}">
                <a16:creationId xmlns:a16="http://schemas.microsoft.com/office/drawing/2014/main" id="{91CA0BE0-ED6D-BAD1-FF31-9A483A10AEE9}"/>
              </a:ext>
            </a:extLst>
          </p:cNvPr>
          <p:cNvPicPr>
            <a:picLocks noChangeAspect="1"/>
          </p:cNvPicPr>
          <p:nvPr/>
        </p:nvPicPr>
        <p:blipFill>
          <a:blip r:embed="rId4"/>
          <a:stretch>
            <a:fillRect/>
          </a:stretch>
        </p:blipFill>
        <p:spPr>
          <a:xfrm>
            <a:off x="7733070" y="2094975"/>
            <a:ext cx="2290752" cy="2153805"/>
          </a:xfrm>
          <a:prstGeom prst="rect">
            <a:avLst/>
          </a:prstGeom>
        </p:spPr>
      </p:pic>
      <p:pic>
        <p:nvPicPr>
          <p:cNvPr id="12" name="図 11">
            <a:extLst>
              <a:ext uri="{FF2B5EF4-FFF2-40B4-BE49-F238E27FC236}">
                <a16:creationId xmlns:a16="http://schemas.microsoft.com/office/drawing/2014/main" id="{2E6AFCA7-E913-4D10-8ABD-41609287E0AE}"/>
              </a:ext>
            </a:extLst>
          </p:cNvPr>
          <p:cNvPicPr>
            <a:picLocks noChangeAspect="1"/>
          </p:cNvPicPr>
          <p:nvPr/>
        </p:nvPicPr>
        <p:blipFill>
          <a:blip r:embed="rId5"/>
          <a:stretch>
            <a:fillRect/>
          </a:stretch>
        </p:blipFill>
        <p:spPr>
          <a:xfrm>
            <a:off x="9436424" y="4485624"/>
            <a:ext cx="2176481" cy="2086544"/>
          </a:xfrm>
          <a:prstGeom prst="rect">
            <a:avLst/>
          </a:prstGeom>
        </p:spPr>
      </p:pic>
      <p:pic>
        <p:nvPicPr>
          <p:cNvPr id="15" name="図 14">
            <a:extLst>
              <a:ext uri="{FF2B5EF4-FFF2-40B4-BE49-F238E27FC236}">
                <a16:creationId xmlns:a16="http://schemas.microsoft.com/office/drawing/2014/main" id="{03C37BF6-2464-6626-DCA4-627C3FB64FB6}"/>
              </a:ext>
            </a:extLst>
          </p:cNvPr>
          <p:cNvPicPr>
            <a:picLocks noChangeAspect="1"/>
          </p:cNvPicPr>
          <p:nvPr/>
        </p:nvPicPr>
        <p:blipFill>
          <a:blip r:embed="rId6"/>
          <a:stretch>
            <a:fillRect/>
          </a:stretch>
        </p:blipFill>
        <p:spPr>
          <a:xfrm>
            <a:off x="1744416" y="4485624"/>
            <a:ext cx="2170444" cy="2121533"/>
          </a:xfrm>
          <a:prstGeom prst="rect">
            <a:avLst/>
          </a:prstGeom>
        </p:spPr>
      </p:pic>
      <p:pic>
        <p:nvPicPr>
          <p:cNvPr id="17" name="図 16">
            <a:extLst>
              <a:ext uri="{FF2B5EF4-FFF2-40B4-BE49-F238E27FC236}">
                <a16:creationId xmlns:a16="http://schemas.microsoft.com/office/drawing/2014/main" id="{3AE6BBF0-B528-9F67-07B9-BD2767FA4AE4}"/>
              </a:ext>
            </a:extLst>
          </p:cNvPr>
          <p:cNvPicPr>
            <a:picLocks noChangeAspect="1"/>
          </p:cNvPicPr>
          <p:nvPr/>
        </p:nvPicPr>
        <p:blipFill>
          <a:blip r:embed="rId7"/>
          <a:stretch>
            <a:fillRect/>
          </a:stretch>
        </p:blipFill>
        <p:spPr>
          <a:xfrm>
            <a:off x="505859" y="2094975"/>
            <a:ext cx="2706159" cy="2121532"/>
          </a:xfrm>
          <a:prstGeom prst="rect">
            <a:avLst/>
          </a:prstGeom>
        </p:spPr>
      </p:pic>
    </p:spTree>
    <p:extLst>
      <p:ext uri="{BB962C8B-B14F-4D97-AF65-F5344CB8AC3E}">
        <p14:creationId xmlns:p14="http://schemas.microsoft.com/office/powerpoint/2010/main" val="16075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4">
            <a:extLst>
              <a:ext uri="{FF2B5EF4-FFF2-40B4-BE49-F238E27FC236}">
                <a16:creationId xmlns:a16="http://schemas.microsoft.com/office/drawing/2014/main" id="{0DEB1652-C773-8671-A8A1-9D14F10745E2}"/>
              </a:ext>
            </a:extLst>
          </p:cNvPr>
          <p:cNvSpPr/>
          <p:nvPr/>
        </p:nvSpPr>
        <p:spPr>
          <a:xfrm>
            <a:off x="2446338" y="555220"/>
            <a:ext cx="6990086" cy="1278576"/>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2800" dirty="0">
                <a:latin typeface="UD デジタル 教科書体 NK-B" panose="02020700000000000000" pitchFamily="18" charset="-128"/>
                <a:ea typeface="UD デジタル 教科書体 NK-B" panose="02020700000000000000" pitchFamily="18" charset="-128"/>
              </a:rPr>
              <a:t>　　　</a:t>
            </a:r>
            <a:r>
              <a:rPr kumimoji="1" lang="ja-JP" altLang="en-US" sz="3600" dirty="0">
                <a:latin typeface="UD デジタル 教科書体 NK-B" panose="02020700000000000000" pitchFamily="18" charset="-128"/>
                <a:ea typeface="UD デジタル 教科書体 NK-B" panose="02020700000000000000" pitchFamily="18" charset="-128"/>
              </a:rPr>
              <a:t>　</a:t>
            </a:r>
            <a:r>
              <a:rPr kumimoji="1" lang="ja-JP" altLang="en-US" sz="7200" b="1" dirty="0">
                <a:solidFill>
                  <a:schemeClr val="tx1"/>
                </a:solidFill>
                <a:latin typeface="UD デジタル 教科書体 NK-B" panose="02020700000000000000" pitchFamily="18" charset="-128"/>
                <a:ea typeface="UD デジタル 教科書体 NK-B" panose="02020700000000000000" pitchFamily="18" charset="-128"/>
              </a:rPr>
              <a:t>ご</a:t>
            </a:r>
            <a:r>
              <a:rPr kumimoji="1" lang="ja-JP" altLang="en-US" sz="7200" b="1" u="sng" dirty="0">
                <a:solidFill>
                  <a:srgbClr val="FF0000"/>
                </a:solidFill>
                <a:latin typeface="UD デジタル 教科書体 NK-B" panose="02020700000000000000" pitchFamily="18" charset="-128"/>
                <a:ea typeface="UD デジタル 教科書体 NK-B" panose="02020700000000000000" pitchFamily="18" charset="-128"/>
              </a:rPr>
              <a:t>ちそう</a:t>
            </a:r>
            <a:r>
              <a:rPr kumimoji="1" lang="ja-JP" altLang="en-US" sz="7200" b="1" dirty="0">
                <a:solidFill>
                  <a:schemeClr val="tx1"/>
                </a:solidFill>
                <a:latin typeface="UD デジタル 教科書体 NK-B" panose="02020700000000000000" pitchFamily="18" charset="-128"/>
                <a:ea typeface="UD デジタル 教科書体 NK-B" panose="02020700000000000000" pitchFamily="18" charset="-128"/>
              </a:rPr>
              <a:t>さま</a:t>
            </a:r>
            <a:endParaRPr kumimoji="1" lang="ja-JP" altLang="en-US" sz="72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a:extLst>
              <a:ext uri="{FF2B5EF4-FFF2-40B4-BE49-F238E27FC236}">
                <a16:creationId xmlns:a16="http://schemas.microsoft.com/office/drawing/2014/main" id="{F065EE44-CE3E-2505-5F55-38920340C3EC}"/>
              </a:ext>
            </a:extLst>
          </p:cNvPr>
          <p:cNvPicPr>
            <a:picLocks noChangeAspect="1"/>
          </p:cNvPicPr>
          <p:nvPr/>
        </p:nvPicPr>
        <p:blipFill>
          <a:blip r:embed="rId3"/>
          <a:stretch>
            <a:fillRect/>
          </a:stretch>
        </p:blipFill>
        <p:spPr>
          <a:xfrm>
            <a:off x="3963985" y="1881189"/>
            <a:ext cx="3954791" cy="4927824"/>
          </a:xfrm>
          <a:prstGeom prst="rect">
            <a:avLst/>
          </a:prstGeom>
        </p:spPr>
      </p:pic>
      <p:pic>
        <p:nvPicPr>
          <p:cNvPr id="8" name="図 7">
            <a:extLst>
              <a:ext uri="{FF2B5EF4-FFF2-40B4-BE49-F238E27FC236}">
                <a16:creationId xmlns:a16="http://schemas.microsoft.com/office/drawing/2014/main" id="{91CA0BE0-ED6D-BAD1-FF31-9A483A10AEE9}"/>
              </a:ext>
            </a:extLst>
          </p:cNvPr>
          <p:cNvPicPr>
            <a:picLocks noChangeAspect="1"/>
          </p:cNvPicPr>
          <p:nvPr/>
        </p:nvPicPr>
        <p:blipFill>
          <a:blip r:embed="rId4"/>
          <a:stretch>
            <a:fillRect/>
          </a:stretch>
        </p:blipFill>
        <p:spPr>
          <a:xfrm>
            <a:off x="7733070" y="2094975"/>
            <a:ext cx="2290752" cy="2153805"/>
          </a:xfrm>
          <a:prstGeom prst="rect">
            <a:avLst/>
          </a:prstGeom>
        </p:spPr>
      </p:pic>
      <p:pic>
        <p:nvPicPr>
          <p:cNvPr id="12" name="図 11">
            <a:extLst>
              <a:ext uri="{FF2B5EF4-FFF2-40B4-BE49-F238E27FC236}">
                <a16:creationId xmlns:a16="http://schemas.microsoft.com/office/drawing/2014/main" id="{2E6AFCA7-E913-4D10-8ABD-41609287E0AE}"/>
              </a:ext>
            </a:extLst>
          </p:cNvPr>
          <p:cNvPicPr>
            <a:picLocks noChangeAspect="1"/>
          </p:cNvPicPr>
          <p:nvPr/>
        </p:nvPicPr>
        <p:blipFill>
          <a:blip r:embed="rId5"/>
          <a:stretch>
            <a:fillRect/>
          </a:stretch>
        </p:blipFill>
        <p:spPr>
          <a:xfrm>
            <a:off x="9436424" y="4485624"/>
            <a:ext cx="2176481" cy="2086544"/>
          </a:xfrm>
          <a:prstGeom prst="rect">
            <a:avLst/>
          </a:prstGeom>
        </p:spPr>
      </p:pic>
      <p:pic>
        <p:nvPicPr>
          <p:cNvPr id="15" name="図 14">
            <a:extLst>
              <a:ext uri="{FF2B5EF4-FFF2-40B4-BE49-F238E27FC236}">
                <a16:creationId xmlns:a16="http://schemas.microsoft.com/office/drawing/2014/main" id="{03C37BF6-2464-6626-DCA4-627C3FB64FB6}"/>
              </a:ext>
            </a:extLst>
          </p:cNvPr>
          <p:cNvPicPr>
            <a:picLocks noChangeAspect="1"/>
          </p:cNvPicPr>
          <p:nvPr/>
        </p:nvPicPr>
        <p:blipFill>
          <a:blip r:embed="rId6"/>
          <a:stretch>
            <a:fillRect/>
          </a:stretch>
        </p:blipFill>
        <p:spPr>
          <a:xfrm>
            <a:off x="1744416" y="4485624"/>
            <a:ext cx="2170444" cy="2121533"/>
          </a:xfrm>
          <a:prstGeom prst="rect">
            <a:avLst/>
          </a:prstGeom>
        </p:spPr>
      </p:pic>
      <p:pic>
        <p:nvPicPr>
          <p:cNvPr id="17" name="図 16">
            <a:extLst>
              <a:ext uri="{FF2B5EF4-FFF2-40B4-BE49-F238E27FC236}">
                <a16:creationId xmlns:a16="http://schemas.microsoft.com/office/drawing/2014/main" id="{3AE6BBF0-B528-9F67-07B9-BD2767FA4AE4}"/>
              </a:ext>
            </a:extLst>
          </p:cNvPr>
          <p:cNvPicPr>
            <a:picLocks noChangeAspect="1"/>
          </p:cNvPicPr>
          <p:nvPr/>
        </p:nvPicPr>
        <p:blipFill>
          <a:blip r:embed="rId7"/>
          <a:stretch>
            <a:fillRect/>
          </a:stretch>
        </p:blipFill>
        <p:spPr>
          <a:xfrm>
            <a:off x="505859" y="2094975"/>
            <a:ext cx="2706159" cy="2121532"/>
          </a:xfrm>
          <a:prstGeom prst="rect">
            <a:avLst/>
          </a:prstGeom>
        </p:spPr>
      </p:pic>
    </p:spTree>
    <p:extLst>
      <p:ext uri="{BB962C8B-B14F-4D97-AF65-F5344CB8AC3E}">
        <p14:creationId xmlns:p14="http://schemas.microsoft.com/office/powerpoint/2010/main" val="104169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CE303D53-4EA3-60DF-1BF0-82D026C813F7}"/>
              </a:ext>
            </a:extLst>
          </p:cNvPr>
          <p:cNvSpPr txBox="1"/>
          <p:nvPr/>
        </p:nvSpPr>
        <p:spPr>
          <a:xfrm>
            <a:off x="3403864" y="2100281"/>
            <a:ext cx="4840976" cy="1200329"/>
          </a:xfrm>
          <a:prstGeom prst="rect">
            <a:avLst/>
          </a:prstGeom>
          <a:noFill/>
        </p:spPr>
        <p:txBody>
          <a:bodyPr wrap="square">
            <a:spAutoFit/>
          </a:bodyPr>
          <a:lstStyle/>
          <a:p>
            <a:pPr marR="0" algn="l" rtl="0"/>
            <a:r>
              <a:rPr lang="ja-JP" altLang="en-US" sz="7200" b="1" i="0" u="none" strike="noStrike" dirty="0">
                <a:latin typeface="UD デジタル 教科書体 N-B" panose="02020700000000000000" pitchFamily="17" charset="-128"/>
                <a:ea typeface="UD デジタル 教科書体 N-B" panose="02020700000000000000" pitchFamily="17" charset="-128"/>
              </a:rPr>
              <a:t>ご</a:t>
            </a:r>
            <a:r>
              <a:rPr lang="ja-JP" altLang="en-US" sz="7200" b="1" i="0" u="none" strike="noStrike" dirty="0">
                <a:solidFill>
                  <a:srgbClr val="FF0000"/>
                </a:solidFill>
                <a:latin typeface="UD デジタル 教科書体 N-B" panose="02020700000000000000" pitchFamily="17" charset="-128"/>
                <a:ea typeface="UD デジタル 教科書体 N-B" panose="02020700000000000000" pitchFamily="17" charset="-128"/>
              </a:rPr>
              <a:t>馳走</a:t>
            </a:r>
            <a:r>
              <a:rPr lang="ja-JP" altLang="en-US" sz="7200" b="1" i="0" u="none" strike="noStrike" dirty="0">
                <a:latin typeface="UD デジタル 教科書体 N-B" panose="02020700000000000000" pitchFamily="17" charset="-128"/>
                <a:ea typeface="UD デジタル 教科書体 N-B" panose="02020700000000000000" pitchFamily="17" charset="-128"/>
              </a:rPr>
              <a:t>さま</a:t>
            </a:r>
            <a:endParaRPr lang="ja-JP" altLang="en-US" sz="7200" b="1" i="0" u="none" strike="noStrike" baseline="0" dirty="0">
              <a:latin typeface="UD デジタル 教科書体 N-B" panose="02020700000000000000" pitchFamily="17" charset="-128"/>
              <a:ea typeface="UD デジタル 教科書体 N-B" panose="02020700000000000000" pitchFamily="17" charset="-128"/>
            </a:endParaRPr>
          </a:p>
        </p:txBody>
      </p:sp>
      <p:grpSp>
        <p:nvGrpSpPr>
          <p:cNvPr id="19" name="グループ化 18">
            <a:extLst>
              <a:ext uri="{FF2B5EF4-FFF2-40B4-BE49-F238E27FC236}">
                <a16:creationId xmlns:a16="http://schemas.microsoft.com/office/drawing/2014/main" id="{28DEFC82-2DF1-D31E-3795-0CB46421B518}"/>
              </a:ext>
            </a:extLst>
          </p:cNvPr>
          <p:cNvGrpSpPr/>
          <p:nvPr/>
        </p:nvGrpSpPr>
        <p:grpSpPr>
          <a:xfrm>
            <a:off x="464819" y="3100655"/>
            <a:ext cx="11262360" cy="2514660"/>
            <a:chOff x="4316440" y="3100655"/>
            <a:chExt cx="3850376" cy="2514660"/>
          </a:xfrm>
        </p:grpSpPr>
        <p:sp>
          <p:nvSpPr>
            <p:cNvPr id="17" name="テキスト ボックス 16">
              <a:extLst>
                <a:ext uri="{FF2B5EF4-FFF2-40B4-BE49-F238E27FC236}">
                  <a16:creationId xmlns:a16="http://schemas.microsoft.com/office/drawing/2014/main" id="{C285FCCD-2CA2-710B-E9FE-02DC0CA3952E}"/>
                </a:ext>
              </a:extLst>
            </p:cNvPr>
            <p:cNvSpPr txBox="1"/>
            <p:nvPr/>
          </p:nvSpPr>
          <p:spPr>
            <a:xfrm>
              <a:off x="4316440" y="4168765"/>
              <a:ext cx="3850376" cy="1446550"/>
            </a:xfrm>
            <a:prstGeom prst="rect">
              <a:avLst/>
            </a:prstGeom>
            <a:noFill/>
          </p:spPr>
          <p:txBody>
            <a:bodyPr wrap="square">
              <a:spAutoFit/>
            </a:bodyPr>
            <a:lstStyle/>
            <a:p>
              <a:pPr marR="0" algn="l" rtl="0"/>
              <a:r>
                <a:rPr lang="ja-JP" altLang="en-US" sz="1600" b="1" i="0" u="none" strike="noStrike" dirty="0">
                  <a:latin typeface="UD デジタル 教科書体 N-B" panose="02020700000000000000" pitchFamily="17" charset="-128"/>
                  <a:ea typeface="UD デジタル 教科書体 N-B" panose="02020700000000000000" pitchFamily="17" charset="-128"/>
                </a:rPr>
                <a:t>　　　しょくじ　　　　　　　　つく　　　　　　　　　　　　　　　　　　　　はし　　　　　　　まわ</a:t>
              </a:r>
              <a:endParaRPr lang="en-US" altLang="ja-JP" sz="1600" b="1" i="0" u="none" strike="noStrike" dirty="0">
                <a:latin typeface="UD デジタル 教科書体 N-B" panose="02020700000000000000" pitchFamily="17" charset="-128"/>
                <a:ea typeface="UD デジタル 教科書体 N-B" panose="02020700000000000000" pitchFamily="17" charset="-128"/>
              </a:endParaRPr>
            </a:p>
            <a:p>
              <a:pPr marR="0" algn="l" rtl="0"/>
              <a:r>
                <a:rPr lang="ja-JP" altLang="en-US" sz="7200" b="1" i="0" u="none" strike="noStrike" dirty="0">
                  <a:latin typeface="UD デジタル 教科書体 N-B" panose="02020700000000000000" pitchFamily="17" charset="-128"/>
                  <a:ea typeface="UD デジタル 教科書体 N-B" panose="02020700000000000000" pitchFamily="17" charset="-128"/>
                </a:rPr>
                <a:t>食事を作るために走り回る</a:t>
              </a:r>
              <a:endParaRPr lang="ja-JP" altLang="en-US" sz="7200" b="1" i="0" u="none" strike="noStrike" baseline="0" dirty="0">
                <a:latin typeface="UD デジタル 教科書体 N-B" panose="02020700000000000000" pitchFamily="17" charset="-128"/>
                <a:ea typeface="UD デジタル 教科書体 N-B" panose="02020700000000000000" pitchFamily="17" charset="-128"/>
              </a:endParaRPr>
            </a:p>
          </p:txBody>
        </p:sp>
        <p:sp>
          <p:nvSpPr>
            <p:cNvPr id="18" name="テキスト ボックス 17">
              <a:extLst>
                <a:ext uri="{FF2B5EF4-FFF2-40B4-BE49-F238E27FC236}">
                  <a16:creationId xmlns:a16="http://schemas.microsoft.com/office/drawing/2014/main" id="{6270500D-EDE1-4542-473A-30D6EA46F844}"/>
                </a:ext>
              </a:extLst>
            </p:cNvPr>
            <p:cNvSpPr txBox="1"/>
            <p:nvPr/>
          </p:nvSpPr>
          <p:spPr>
            <a:xfrm rot="10800000">
              <a:off x="5178741" y="3100655"/>
              <a:ext cx="970016" cy="1200329"/>
            </a:xfrm>
            <a:prstGeom prst="rect">
              <a:avLst/>
            </a:prstGeom>
            <a:noFill/>
          </p:spPr>
          <p:txBody>
            <a:bodyPr wrap="square">
              <a:spAutoFit/>
            </a:bodyPr>
            <a:lstStyle/>
            <a:p>
              <a:pPr marR="0" algn="l" rtl="0"/>
              <a:r>
                <a:rPr lang="ja-JP" altLang="en-US" sz="7200" b="1" i="0" u="none" strike="noStrike" dirty="0">
                  <a:latin typeface="UD デジタル 教科書体 N-B" panose="02020700000000000000" pitchFamily="17" charset="-128"/>
                  <a:ea typeface="UD デジタル 教科書体 N-B" panose="02020700000000000000" pitchFamily="17" charset="-128"/>
                </a:rPr>
                <a:t>⇑</a:t>
              </a:r>
              <a:endParaRPr lang="ja-JP" altLang="en-US" sz="7200" b="1" i="0" u="none" strike="noStrike" baseline="0" dirty="0">
                <a:latin typeface="UD デジタル 教科書体 N-B" panose="02020700000000000000" pitchFamily="17" charset="-128"/>
                <a:ea typeface="UD デジタル 教科書体 N-B" panose="02020700000000000000" pitchFamily="17" charset="-128"/>
              </a:endParaRPr>
            </a:p>
          </p:txBody>
        </p:sp>
      </p:grpSp>
      <p:sp>
        <p:nvSpPr>
          <p:cNvPr id="2" name="四角形: 角を丸くする 4">
            <a:extLst>
              <a:ext uri="{FF2B5EF4-FFF2-40B4-BE49-F238E27FC236}">
                <a16:creationId xmlns:a16="http://schemas.microsoft.com/office/drawing/2014/main" id="{06C8C0EA-50CD-2E09-2A49-2D03B90F1B30}"/>
              </a:ext>
            </a:extLst>
          </p:cNvPr>
          <p:cNvSpPr/>
          <p:nvPr/>
        </p:nvSpPr>
        <p:spPr>
          <a:xfrm>
            <a:off x="2446338" y="555220"/>
            <a:ext cx="6990086" cy="1278576"/>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2800" dirty="0">
                <a:latin typeface="UD デジタル 教科書体 NK-B" panose="02020700000000000000" pitchFamily="18" charset="-128"/>
                <a:ea typeface="UD デジタル 教科書体 NK-B" panose="02020700000000000000" pitchFamily="18" charset="-128"/>
              </a:rPr>
              <a:t>　　　</a:t>
            </a:r>
            <a:r>
              <a:rPr kumimoji="1" lang="ja-JP" altLang="en-US" sz="3600" dirty="0">
                <a:latin typeface="UD デジタル 教科書体 NK-B" panose="02020700000000000000" pitchFamily="18" charset="-128"/>
                <a:ea typeface="UD デジタル 教科書体 NK-B" panose="02020700000000000000" pitchFamily="18" charset="-128"/>
              </a:rPr>
              <a:t>　</a:t>
            </a:r>
            <a:r>
              <a:rPr kumimoji="1" lang="ja-JP" altLang="en-US" sz="7200" b="1" dirty="0">
                <a:solidFill>
                  <a:schemeClr val="tx1"/>
                </a:solidFill>
                <a:latin typeface="UD デジタル 教科書体 NK-B" panose="02020700000000000000" pitchFamily="18" charset="-128"/>
                <a:ea typeface="UD デジタル 教科書体 NK-B" panose="02020700000000000000" pitchFamily="18" charset="-128"/>
              </a:rPr>
              <a:t>ご</a:t>
            </a:r>
            <a:r>
              <a:rPr kumimoji="1" lang="ja-JP" altLang="en-US" sz="7200" b="1" u="sng" dirty="0">
                <a:solidFill>
                  <a:srgbClr val="FF0000"/>
                </a:solidFill>
                <a:latin typeface="UD デジタル 教科書体 NK-B" panose="02020700000000000000" pitchFamily="18" charset="-128"/>
                <a:ea typeface="UD デジタル 教科書体 NK-B" panose="02020700000000000000" pitchFamily="18" charset="-128"/>
              </a:rPr>
              <a:t>ちそう</a:t>
            </a:r>
            <a:r>
              <a:rPr kumimoji="1" lang="ja-JP" altLang="en-US" sz="7200" b="1" dirty="0">
                <a:solidFill>
                  <a:schemeClr val="tx1"/>
                </a:solidFill>
                <a:latin typeface="UD デジタル 教科書体 NK-B" panose="02020700000000000000" pitchFamily="18" charset="-128"/>
                <a:ea typeface="UD デジタル 教科書体 NK-B" panose="02020700000000000000" pitchFamily="18" charset="-128"/>
              </a:rPr>
              <a:t>さま</a:t>
            </a:r>
            <a:endParaRPr kumimoji="1" lang="ja-JP" altLang="en-US" sz="7200"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71586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388129" y="250726"/>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lang="ja-JP" altLang="en-US" sz="1600" dirty="0">
                <a:latin typeface="UD デジタル 教科書体 NK-B" panose="02020700000000000000" pitchFamily="18" charset="-128"/>
                <a:ea typeface="UD デジタル 教科書体 NK-B" panose="02020700000000000000" pitchFamily="18" charset="-128"/>
              </a:rPr>
              <a:t>　かんしゃ　　　　　　　　　　　　た</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感謝して食べましょう</a:t>
            </a:r>
          </a:p>
        </p:txBody>
      </p:sp>
      <p:sp>
        <p:nvSpPr>
          <p:cNvPr id="7" name="楕円 6">
            <a:extLst>
              <a:ext uri="{FF2B5EF4-FFF2-40B4-BE49-F238E27FC236}">
                <a16:creationId xmlns:a16="http://schemas.microsoft.com/office/drawing/2014/main" id="{EBE3080B-586D-E9DD-E77C-CBA14E709F46}"/>
              </a:ext>
            </a:extLst>
          </p:cNvPr>
          <p:cNvSpPr/>
          <p:nvPr/>
        </p:nvSpPr>
        <p:spPr>
          <a:xfrm>
            <a:off x="1992086" y="2241867"/>
            <a:ext cx="7756071" cy="2658836"/>
          </a:xfrm>
          <a:prstGeom prst="ellipse">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421FBEAC-9952-841A-D414-6C4ABF8CEA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318" b="96597" l="5176" r="96118">
                        <a14:foregroundMark x1="5545" y1="47637" x2="10906" y2="46692"/>
                        <a14:foregroundMark x1="44732" y1="9074" x2="55638" y2="8318"/>
                        <a14:foregroundMark x1="55638" y1="8318" x2="60998" y2="9452"/>
                        <a14:foregroundMark x1="10351" y1="43100" x2="24214" y2="45180"/>
                        <a14:foregroundMark x1="24214" y1="45180" x2="29575" y2="47637"/>
                        <a14:foregroundMark x1="30869" y1="47448" x2="35860" y2="59168"/>
                        <a14:foregroundMark x1="30869" y1="91871" x2="33641" y2="96975"/>
                        <a14:foregroundMark x1="88170" y1="72968" x2="95933" y2="74669"/>
                        <a14:foregroundMark x1="95933" y1="96408" x2="96118" y2="86011"/>
                      </a14:backgroundRemoval>
                    </a14:imgEffect>
                  </a14:imgLayer>
                </a14:imgProps>
              </a:ext>
            </a:extLst>
          </a:blip>
          <a:stretch>
            <a:fillRect/>
          </a:stretch>
        </p:blipFill>
        <p:spPr>
          <a:xfrm>
            <a:off x="1114502" y="1407592"/>
            <a:ext cx="2379196" cy="2326422"/>
          </a:xfrm>
          <a:prstGeom prst="rect">
            <a:avLst/>
          </a:prstGeom>
        </p:spPr>
      </p:pic>
      <p:pic>
        <p:nvPicPr>
          <p:cNvPr id="10" name="図 9">
            <a:extLst>
              <a:ext uri="{FF2B5EF4-FFF2-40B4-BE49-F238E27FC236}">
                <a16:creationId xmlns:a16="http://schemas.microsoft.com/office/drawing/2014/main" id="{BF9BC9FD-CB3D-5354-06A6-4ACE0478258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089" b="98978" l="1695" r="92736">
                        <a14:foregroundMark x1="22034" y1="5281" x2="41889" y2="4089"/>
                        <a14:foregroundMark x1="41889" y1="4089" x2="46973" y2="4089"/>
                        <a14:foregroundMark x1="11138" y1="53833" x2="2179" y2="66951"/>
                        <a14:foregroundMark x1="41162" y1="89949" x2="51574" y2="90971"/>
                        <a14:foregroundMark x1="44068" y1="93867" x2="49395" y2="99148"/>
                        <a14:foregroundMark x1="90557" y1="69336" x2="94673" y2="79727"/>
                        <a14:foregroundMark x1="94673" y1="79727" x2="90557" y2="89097"/>
                        <a14:foregroundMark x1="90557" y1="89097" x2="90557" y2="89438"/>
                        <a14:foregroundMark x1="90557" y1="62862" x2="92736" y2="64566"/>
                      </a14:backgroundRemoval>
                    </a14:imgEffect>
                  </a14:imgLayer>
                </a14:imgProps>
              </a:ext>
            </a:extLst>
          </a:blip>
          <a:stretch>
            <a:fillRect/>
          </a:stretch>
        </p:blipFill>
        <p:spPr>
          <a:xfrm>
            <a:off x="7934890" y="3734014"/>
            <a:ext cx="1698970" cy="2414758"/>
          </a:xfrm>
          <a:prstGeom prst="rect">
            <a:avLst/>
          </a:prstGeom>
        </p:spPr>
      </p:pic>
      <p:pic>
        <p:nvPicPr>
          <p:cNvPr id="13" name="図 12">
            <a:extLst>
              <a:ext uri="{FF2B5EF4-FFF2-40B4-BE49-F238E27FC236}">
                <a16:creationId xmlns:a16="http://schemas.microsoft.com/office/drawing/2014/main" id="{DF1D962E-7BF3-0FD7-4C26-4D6359A7117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302" b="96527" l="7087" r="96325">
                        <a14:foregroundMark x1="30446" y1="9506" x2="43570" y2="3656"/>
                        <a14:foregroundMark x1="43570" y1="3656" x2="58793" y2="5484"/>
                        <a14:foregroundMark x1="58793" y1="5484" x2="62467" y2="8592"/>
                        <a14:foregroundMark x1="28346" y1="24680" x2="35958" y2="37843"/>
                        <a14:foregroundMark x1="35958" y1="37843" x2="35958" y2="37843"/>
                        <a14:foregroundMark x1="36220" y1="20475" x2="22047" y2="44241"/>
                        <a14:foregroundMark x1="22047" y1="44241" x2="22047" y2="44424"/>
                        <a14:foregroundMark x1="68241" y1="24680" x2="61680" y2="42230"/>
                        <a14:foregroundMark x1="10236" y1="63803" x2="7087" y2="72943"/>
                        <a14:foregroundMark x1="7087" y1="72943" x2="10236" y2="80804"/>
                        <a14:foregroundMark x1="20997" y1="89580" x2="32808" y2="96709"/>
                        <a14:foregroundMark x1="96325" y1="81353" x2="96325" y2="81353"/>
                      </a14:backgroundRemoval>
                    </a14:imgEffect>
                  </a14:imgLayer>
                </a14:imgProps>
              </a:ext>
            </a:extLst>
          </a:blip>
          <a:stretch>
            <a:fillRect/>
          </a:stretch>
        </p:blipFill>
        <p:spPr>
          <a:xfrm>
            <a:off x="4106275" y="1570160"/>
            <a:ext cx="1592719" cy="2286660"/>
          </a:xfrm>
          <a:prstGeom prst="rect">
            <a:avLst/>
          </a:prstGeom>
        </p:spPr>
      </p:pic>
      <p:pic>
        <p:nvPicPr>
          <p:cNvPr id="17" name="図 16">
            <a:extLst>
              <a:ext uri="{FF2B5EF4-FFF2-40B4-BE49-F238E27FC236}">
                <a16:creationId xmlns:a16="http://schemas.microsoft.com/office/drawing/2014/main" id="{68E02C63-5B1D-66AF-DBA9-A01F48662F9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591" b="98273" l="3085" r="93573">
                        <a14:foregroundMark x1="5398" y1="20898" x2="10540" y2="28325"/>
                        <a14:foregroundMark x1="6170" y1="57168" x2="3085" y2="66149"/>
                        <a14:foregroundMark x1="3085" y1="66149" x2="4884" y2="69257"/>
                        <a14:foregroundMark x1="33933" y1="9672" x2="44987" y2="2591"/>
                        <a14:foregroundMark x1="59640" y1="10363" x2="46272" y2="5527"/>
                        <a14:foregroundMark x1="5398" y1="67530" x2="11825" y2="67703"/>
                        <a14:foregroundMark x1="25707" y1="93610" x2="77378" y2="94991"/>
                        <a14:foregroundMark x1="77378" y1="94991" x2="74550" y2="95337"/>
                        <a14:foregroundMark x1="66067" y1="35233" x2="39332" y2="83765"/>
                        <a14:foregroundMark x1="39332" y1="83765" x2="23907" y2="98273"/>
                        <a14:foregroundMark x1="36504" y1="36442" x2="53470" y2="48532"/>
                        <a14:foregroundMark x1="72237" y1="45250" x2="93573" y2="71848"/>
                      </a14:backgroundRemoval>
                    </a14:imgEffect>
                  </a14:imgLayer>
                </a14:imgProps>
              </a:ext>
            </a:extLst>
          </a:blip>
          <a:stretch>
            <a:fillRect/>
          </a:stretch>
        </p:blipFill>
        <p:spPr>
          <a:xfrm>
            <a:off x="1910524" y="3755979"/>
            <a:ext cx="1592719" cy="2370654"/>
          </a:xfrm>
          <a:prstGeom prst="rect">
            <a:avLst/>
          </a:prstGeom>
        </p:spPr>
      </p:pic>
      <p:pic>
        <p:nvPicPr>
          <p:cNvPr id="21" name="図 20">
            <a:extLst>
              <a:ext uri="{FF2B5EF4-FFF2-40B4-BE49-F238E27FC236}">
                <a16:creationId xmlns:a16="http://schemas.microsoft.com/office/drawing/2014/main" id="{50B20D0C-AD7D-B0C6-FD30-6F826034690F}"/>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4762" b="94709" l="9367" r="93671">
                        <a14:foregroundMark x1="43291" y1="4938" x2="84051" y2="10935"/>
                        <a14:foregroundMark x1="34684" y1="19753" x2="70380" y2="17284"/>
                        <a14:foregroundMark x1="38228" y1="45679" x2="74430" y2="91182"/>
                        <a14:foregroundMark x1="74430" y1="91182" x2="80253" y2="94709"/>
                        <a14:foregroundMark x1="88101" y1="56437" x2="93671" y2="68078"/>
                        <a14:foregroundMark x1="93671" y1="68078" x2="88608" y2="80776"/>
                        <a14:foregroundMark x1="39747" y1="11817" x2="82025" y2="16402"/>
                        <a14:foregroundMark x1="26329" y1="56437" x2="36456" y2="73369"/>
                        <a14:foregroundMark x1="78481" y1="46737" x2="58987" y2="71252"/>
                        <a14:foregroundMark x1="66835" y1="44268" x2="49367" y2="44268"/>
                        <a14:foregroundMark x1="77722" y1="52205" x2="87089" y2="72663"/>
                        <a14:foregroundMark x1="85823" y1="72663" x2="81519" y2="84832"/>
                        <a14:foregroundMark x1="81519" y1="84832" x2="79747" y2="86067"/>
                      </a14:backgroundRemoval>
                    </a14:imgEffect>
                  </a14:imgLayer>
                </a14:imgProps>
              </a:ext>
            </a:extLst>
          </a:blip>
          <a:stretch>
            <a:fillRect/>
          </a:stretch>
        </p:blipFill>
        <p:spPr>
          <a:xfrm>
            <a:off x="6161358" y="1545356"/>
            <a:ext cx="1621655" cy="2327793"/>
          </a:xfrm>
          <a:prstGeom prst="rect">
            <a:avLst/>
          </a:prstGeom>
        </p:spPr>
      </p:pic>
      <p:pic>
        <p:nvPicPr>
          <p:cNvPr id="24" name="図 23">
            <a:extLst>
              <a:ext uri="{FF2B5EF4-FFF2-40B4-BE49-F238E27FC236}">
                <a16:creationId xmlns:a16="http://schemas.microsoft.com/office/drawing/2014/main" id="{C6A25A64-928A-B73B-623D-EAB46F774821}"/>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4216" b="97470" l="5198" r="94595">
                        <a14:foregroundMark x1="66736" y1="9781" x2="76923" y2="4553"/>
                        <a14:foregroundMark x1="76923" y1="4553" x2="90229" y2="6239"/>
                        <a14:foregroundMark x1="90229" y1="6239" x2="94802" y2="14334"/>
                        <a14:foregroundMark x1="94802" y1="14334" x2="94802" y2="14671"/>
                        <a14:foregroundMark x1="75468" y1="4384" x2="94387" y2="7420"/>
                        <a14:foregroundMark x1="10395" y1="67960" x2="5613" y2="86172"/>
                        <a14:foregroundMark x1="7484" y1="88702" x2="18919" y2="90725"/>
                        <a14:foregroundMark x1="18919" y1="90725" x2="27027" y2="88533"/>
                        <a14:foregroundMark x1="61331" y1="89545" x2="49688" y2="91906"/>
                        <a14:foregroundMark x1="49688" y1="91906" x2="48857" y2="90219"/>
                        <a14:foregroundMark x1="55509" y1="94772" x2="56965" y2="97470"/>
                        <a14:foregroundMark x1="18087" y1="57841" x2="17048" y2="82968"/>
                        <a14:foregroundMark x1="47817" y1="56661" x2="60291" y2="87352"/>
                        <a14:foregroundMark x1="43451" y1="56324" x2="27443" y2="63912"/>
                        <a14:foregroundMark x1="38046" y1="55818" x2="38046" y2="55818"/>
                        <a14:foregroundMark x1="29106" y1="21922" x2="29106" y2="21922"/>
                        <a14:foregroundMark x1="19958" y1="27993" x2="40541" y2="31197"/>
                        <a14:foregroundMark x1="19127" y1="25126" x2="34096" y2="25126"/>
                        <a14:foregroundMark x1="34096" y1="25126" x2="52807" y2="24283"/>
                        <a14:foregroundMark x1="44491" y1="22597" x2="53846" y2="39292"/>
                        <a14:foregroundMark x1="49896" y1="44857" x2="43035" y2="50084"/>
                      </a14:backgroundRemoval>
                    </a14:imgEffect>
                  </a14:imgLayer>
                </a14:imgProps>
              </a:ext>
            </a:extLst>
          </a:blip>
          <a:stretch>
            <a:fillRect/>
          </a:stretch>
        </p:blipFill>
        <p:spPr>
          <a:xfrm>
            <a:off x="8395591" y="1230456"/>
            <a:ext cx="2022037" cy="2492865"/>
          </a:xfrm>
          <a:prstGeom prst="rect">
            <a:avLst/>
          </a:prstGeom>
        </p:spPr>
      </p:pic>
      <p:pic>
        <p:nvPicPr>
          <p:cNvPr id="4" name="図 3">
            <a:extLst>
              <a:ext uri="{FF2B5EF4-FFF2-40B4-BE49-F238E27FC236}">
                <a16:creationId xmlns:a16="http://schemas.microsoft.com/office/drawing/2014/main" id="{F8445B24-3406-7BF8-4D35-159ED58A5DCD}"/>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4114" b="97152" l="1595" r="95215">
                        <a14:foregroundMark x1="17703" y1="8544" x2="36683" y2="83861"/>
                        <a14:foregroundMark x1="36683" y1="83861" x2="40670" y2="92089"/>
                        <a14:foregroundMark x1="1754" y1="88608" x2="10686" y2="72468"/>
                        <a14:foregroundMark x1="12600" y1="94620" x2="43062" y2="94304"/>
                        <a14:foregroundMark x1="43062" y1="94304" x2="43222" y2="94304"/>
                        <a14:foregroundMark x1="4785" y1="96519" x2="30303" y2="66772"/>
                        <a14:foregroundMark x1="12600" y1="68038" x2="13557" y2="78481"/>
                        <a14:foregroundMark x1="10207" y1="77532" x2="14992" y2="77532"/>
                        <a14:foregroundMark x1="69378" y1="4430" x2="72089" y2="33544"/>
                        <a14:foregroundMark x1="72089" y1="33544" x2="72408" y2="35127"/>
                        <a14:foregroundMark x1="64593" y1="48101" x2="82616" y2="97468"/>
                        <a14:foregroundMark x1="53907" y1="96519" x2="67305" y2="86076"/>
                        <a14:foregroundMark x1="67305" y1="86076" x2="83413" y2="54747"/>
                        <a14:foregroundMark x1="74641" y1="74051" x2="83094" y2="81962"/>
                        <a14:foregroundMark x1="94418" y1="89241" x2="95215" y2="90190"/>
                        <a14:foregroundMark x1="27592" y1="78481" x2="23285" y2="78481"/>
                      </a14:backgroundRemoval>
                    </a14:imgEffect>
                  </a14:imgLayer>
                </a14:imgProps>
              </a:ext>
            </a:extLst>
          </a:blip>
          <a:stretch>
            <a:fillRect/>
          </a:stretch>
        </p:blipFill>
        <p:spPr>
          <a:xfrm>
            <a:off x="3354467" y="4288466"/>
            <a:ext cx="4862036" cy="2450404"/>
          </a:xfrm>
          <a:prstGeom prst="rect">
            <a:avLst/>
          </a:prstGeom>
        </p:spPr>
      </p:pic>
    </p:spTree>
    <p:extLst>
      <p:ext uri="{BB962C8B-B14F-4D97-AF65-F5344CB8AC3E}">
        <p14:creationId xmlns:p14="http://schemas.microsoft.com/office/powerpoint/2010/main" val="371457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5">
      <a:majorFont>
        <a:latin typeface="Franklin Gothic Medium"/>
        <a:ea typeface="HG創英角ｺﾞｼｯｸUB"/>
        <a:cs typeface=""/>
      </a:majorFont>
      <a:minorFont>
        <a:latin typeface="UD デジタル 教科書体 NK-B"/>
        <a:ea typeface="UD デジタル 教科書体 NK-B"/>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39E79DB2E5DA84BAE9D95878C1500FE" ma:contentTypeVersion="9" ma:contentTypeDescription="新しいドキュメントを作成します。" ma:contentTypeScope="" ma:versionID="e3823114d370087e1a524ed8baee0812">
  <xsd:schema xmlns:xsd="http://www.w3.org/2001/XMLSchema" xmlns:xs="http://www.w3.org/2001/XMLSchema" xmlns:p="http://schemas.microsoft.com/office/2006/metadata/properties" xmlns:ns2="330ce15d-0250-4130-ba69-03264b3b3989" targetNamespace="http://schemas.microsoft.com/office/2006/metadata/properties" ma:root="true" ma:fieldsID="e68b0ae4d02667db6896052f75b8dc30" ns2:_="">
    <xsd:import namespace="330ce15d-0250-4130-ba69-03264b3b39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ce15d-0250-4130-ba69-03264b3b39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8b3b19bc-1084-4a18-a100-b5024c7dcffc"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0ce15d-0250-4130-ba69-03264b3b398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4B84BC-EFAF-4299-A356-108F5C327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ce15d-0250-4130-ba69-03264b3b3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1D4834-1508-4EB0-9B6E-3241553A411F}">
  <ds:schemaRefs>
    <ds:schemaRef ds:uri="http://schemas.microsoft.com/office/2006/metadata/properties"/>
    <ds:schemaRef ds:uri="http://schemas.microsoft.com/office/infopath/2007/PartnerControls"/>
    <ds:schemaRef ds:uri="330ce15d-0250-4130-ba69-03264b3b3989"/>
  </ds:schemaRefs>
</ds:datastoreItem>
</file>

<file path=customXml/itemProps3.xml><?xml version="1.0" encoding="utf-8"?>
<ds:datastoreItem xmlns:ds="http://schemas.openxmlformats.org/officeDocument/2006/customXml" ds:itemID="{1B407EE9-C496-40EB-9C2B-08E58E8394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2159</TotalTime>
  <Words>632</Words>
  <Application>Microsoft Office PowerPoint</Application>
  <PresentationFormat>ワイド画面</PresentationFormat>
  <Paragraphs>67</Paragraphs>
  <Slides>13</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13</vt:i4>
      </vt:variant>
    </vt:vector>
  </HeadingPairs>
  <TitlesOfParts>
    <vt:vector size="23" baseType="lpstr">
      <vt:lpstr>HGP創英角ｺﾞｼｯｸUB</vt:lpstr>
      <vt:lpstr>UD デジタル 教科書体 N-B</vt:lpstr>
      <vt:lpstr>UD デジタル 教科書体 NK-B</vt:lpstr>
      <vt:lpstr>游ゴシック</vt:lpstr>
      <vt:lpstr>游ゴシック Light</vt:lpstr>
      <vt:lpstr>Arial</vt:lpstr>
      <vt:lpstr>Franklin Gothic Medium</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齊藤 ゆう子</dc:creator>
  <cp:lastModifiedBy>越路小学校</cp:lastModifiedBy>
  <cp:revision>43</cp:revision>
  <cp:lastPrinted>2025-08-20T05:59:07Z</cp:lastPrinted>
  <dcterms:created xsi:type="dcterms:W3CDTF">2024-12-06T05:00:25Z</dcterms:created>
  <dcterms:modified xsi:type="dcterms:W3CDTF">2025-12-09T08:28:06Z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0x010100A39E79DB2E5DA84BAE9D95878C1500FE</vt:lpwstr>
  </property>
  <property fmtid="{D5CDD505-2E9C-101B-9397-08002B2CF9AE}" pid="3" name="MediaServiceImageTags">
    <vt:lpwstr/>
  </property>
</Properties>
</file>